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79" r:id="rId3"/>
    <p:sldId id="280" r:id="rId4"/>
    <p:sldId id="294" r:id="rId5"/>
    <p:sldId id="295" r:id="rId6"/>
    <p:sldId id="286" r:id="rId7"/>
    <p:sldId id="287" r:id="rId8"/>
    <p:sldId id="284" r:id="rId9"/>
    <p:sldId id="285" r:id="rId10"/>
    <p:sldId id="288" r:id="rId11"/>
    <p:sldId id="289" r:id="rId12"/>
    <p:sldId id="298" r:id="rId13"/>
    <p:sldId id="299" r:id="rId14"/>
    <p:sldId id="296" r:id="rId15"/>
    <p:sldId id="297" r:id="rId16"/>
    <p:sldId id="292" r:id="rId17"/>
    <p:sldId id="293" r:id="rId18"/>
    <p:sldId id="290" r:id="rId19"/>
    <p:sldId id="291" r:id="rId20"/>
    <p:sldId id="282" r:id="rId21"/>
    <p:sldId id="281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663300"/>
    <a:srgbClr val="000000"/>
    <a:srgbClr val="AFABAB"/>
    <a:srgbClr val="0000FF"/>
    <a:srgbClr val="463300"/>
    <a:srgbClr val="F8F8F8"/>
    <a:srgbClr val="9966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>
        <p:scale>
          <a:sx n="70" d="100"/>
          <a:sy n="70" d="100"/>
        </p:scale>
        <p:origin x="-1542" y="-13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7/25/2013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2740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7/25/2013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4587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7/25/2013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15922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7/25/2013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33895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7/25/2013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1972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7/25/2013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6038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7/25/2013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59949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7/25/2013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2438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7/25/2013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4404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7/25/2013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76958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7/25/2013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93883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8FBAE-7511-4924-BC20-295086EFA7A8}" type="datetimeFigureOut">
              <a:rPr lang="en-US" smtClean="0"/>
              <a:pPr/>
              <a:t>7/25/2013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6260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34" name="Isosceles Triangle 33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Isosceles Triangle 34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Picture 3" descr="C:\Users\Ken\AppData\Local\Microsoft\Windows\Temporary Internet Files\Content.IE5\T5T34V6U\MC900433863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" y="1219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5"/>
          <p:cNvGrpSpPr>
            <a:grpSpLocks noChangeAspect="1"/>
          </p:cNvGrpSpPr>
          <p:nvPr/>
        </p:nvGrpSpPr>
        <p:grpSpPr bwMode="auto">
          <a:xfrm>
            <a:off x="228600" y="76200"/>
            <a:ext cx="990600" cy="1141772"/>
            <a:chOff x="2074" y="1231"/>
            <a:chExt cx="1612" cy="1858"/>
          </a:xfrm>
        </p:grpSpPr>
        <p:sp>
          <p:nvSpPr>
            <p:cNvPr id="9" name="AutoShape 4"/>
            <p:cNvSpPr>
              <a:spLocks noChangeAspect="1" noChangeArrowheads="1" noTextEdit="1"/>
            </p:cNvSpPr>
            <p:nvPr/>
          </p:nvSpPr>
          <p:spPr bwMode="auto">
            <a:xfrm>
              <a:off x="2074" y="1231"/>
              <a:ext cx="1612" cy="18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2864" y="1660"/>
              <a:ext cx="707" cy="1022"/>
            </a:xfrm>
            <a:custGeom>
              <a:avLst/>
              <a:gdLst/>
              <a:ahLst/>
              <a:cxnLst>
                <a:cxn ang="0">
                  <a:pos x="271" y="1696"/>
                </a:cxn>
                <a:cxn ang="0">
                  <a:pos x="915" y="2040"/>
                </a:cxn>
                <a:cxn ang="0">
                  <a:pos x="925" y="2033"/>
                </a:cxn>
                <a:cxn ang="0">
                  <a:pos x="938" y="2021"/>
                </a:cxn>
                <a:cxn ang="0">
                  <a:pos x="950" y="2010"/>
                </a:cxn>
                <a:cxn ang="0">
                  <a:pos x="965" y="1998"/>
                </a:cxn>
                <a:cxn ang="0">
                  <a:pos x="980" y="1983"/>
                </a:cxn>
                <a:cxn ang="0">
                  <a:pos x="999" y="1966"/>
                </a:cxn>
                <a:cxn ang="0">
                  <a:pos x="1018" y="1947"/>
                </a:cxn>
                <a:cxn ang="0">
                  <a:pos x="1039" y="1928"/>
                </a:cxn>
                <a:cxn ang="0">
                  <a:pos x="1058" y="1905"/>
                </a:cxn>
                <a:cxn ang="0">
                  <a:pos x="1081" y="1882"/>
                </a:cxn>
                <a:cxn ang="0">
                  <a:pos x="1103" y="1854"/>
                </a:cxn>
                <a:cxn ang="0">
                  <a:pos x="1126" y="1827"/>
                </a:cxn>
                <a:cxn ang="0">
                  <a:pos x="1149" y="1797"/>
                </a:cxn>
                <a:cxn ang="0">
                  <a:pos x="1174" y="1764"/>
                </a:cxn>
                <a:cxn ang="0">
                  <a:pos x="1197" y="1730"/>
                </a:cxn>
                <a:cxn ang="0">
                  <a:pos x="1219" y="1694"/>
                </a:cxn>
                <a:cxn ang="0">
                  <a:pos x="1242" y="1656"/>
                </a:cxn>
                <a:cxn ang="0">
                  <a:pos x="1263" y="1618"/>
                </a:cxn>
                <a:cxn ang="0">
                  <a:pos x="1284" y="1574"/>
                </a:cxn>
                <a:cxn ang="0">
                  <a:pos x="1305" y="1532"/>
                </a:cxn>
                <a:cxn ang="0">
                  <a:pos x="1324" y="1487"/>
                </a:cxn>
                <a:cxn ang="0">
                  <a:pos x="1341" y="1439"/>
                </a:cxn>
                <a:cxn ang="0">
                  <a:pos x="1358" y="1392"/>
                </a:cxn>
                <a:cxn ang="0">
                  <a:pos x="1371" y="1340"/>
                </a:cxn>
                <a:cxn ang="0">
                  <a:pos x="1385" y="1287"/>
                </a:cxn>
                <a:cxn ang="0">
                  <a:pos x="1394" y="1234"/>
                </a:cxn>
                <a:cxn ang="0">
                  <a:pos x="1402" y="1179"/>
                </a:cxn>
                <a:cxn ang="0">
                  <a:pos x="1407" y="1122"/>
                </a:cxn>
                <a:cxn ang="0">
                  <a:pos x="1411" y="1061"/>
                </a:cxn>
                <a:cxn ang="0">
                  <a:pos x="1413" y="1000"/>
                </a:cxn>
                <a:cxn ang="0">
                  <a:pos x="1413" y="937"/>
                </a:cxn>
                <a:cxn ang="0">
                  <a:pos x="1409" y="876"/>
                </a:cxn>
                <a:cxn ang="0">
                  <a:pos x="1407" y="817"/>
                </a:cxn>
                <a:cxn ang="0">
                  <a:pos x="1400" y="760"/>
                </a:cxn>
                <a:cxn ang="0">
                  <a:pos x="1392" y="707"/>
                </a:cxn>
                <a:cxn ang="0">
                  <a:pos x="1385" y="656"/>
                </a:cxn>
                <a:cxn ang="0">
                  <a:pos x="1375" y="604"/>
                </a:cxn>
                <a:cxn ang="0">
                  <a:pos x="1362" y="557"/>
                </a:cxn>
                <a:cxn ang="0">
                  <a:pos x="1349" y="509"/>
                </a:cxn>
                <a:cxn ang="0">
                  <a:pos x="1335" y="464"/>
                </a:cxn>
                <a:cxn ang="0">
                  <a:pos x="1320" y="424"/>
                </a:cxn>
                <a:cxn ang="0">
                  <a:pos x="1303" y="384"/>
                </a:cxn>
                <a:cxn ang="0">
                  <a:pos x="1286" y="344"/>
                </a:cxn>
                <a:cxn ang="0">
                  <a:pos x="1269" y="308"/>
                </a:cxn>
                <a:cxn ang="0">
                  <a:pos x="1252" y="274"/>
                </a:cxn>
                <a:cxn ang="0">
                  <a:pos x="1235" y="241"/>
                </a:cxn>
                <a:cxn ang="0">
                  <a:pos x="1217" y="211"/>
                </a:cxn>
                <a:cxn ang="0">
                  <a:pos x="1198" y="182"/>
                </a:cxn>
                <a:cxn ang="0">
                  <a:pos x="1181" y="156"/>
                </a:cxn>
                <a:cxn ang="0">
                  <a:pos x="1164" y="131"/>
                </a:cxn>
                <a:cxn ang="0">
                  <a:pos x="1149" y="108"/>
                </a:cxn>
                <a:cxn ang="0">
                  <a:pos x="1134" y="89"/>
                </a:cxn>
                <a:cxn ang="0">
                  <a:pos x="1119" y="70"/>
                </a:cxn>
                <a:cxn ang="0">
                  <a:pos x="1105" y="55"/>
                </a:cxn>
                <a:cxn ang="0">
                  <a:pos x="1092" y="40"/>
                </a:cxn>
                <a:cxn ang="0">
                  <a:pos x="1077" y="23"/>
                </a:cxn>
                <a:cxn ang="0">
                  <a:pos x="1062" y="7"/>
                </a:cxn>
                <a:cxn ang="0">
                  <a:pos x="1052" y="0"/>
                </a:cxn>
                <a:cxn ang="0">
                  <a:pos x="0" y="930"/>
                </a:cxn>
              </a:cxnLst>
              <a:rect l="0" t="0" r="r" b="b"/>
              <a:pathLst>
                <a:path w="1413" h="2044">
                  <a:moveTo>
                    <a:pt x="0" y="930"/>
                  </a:moveTo>
                  <a:lnTo>
                    <a:pt x="271" y="1696"/>
                  </a:lnTo>
                  <a:lnTo>
                    <a:pt x="913" y="2044"/>
                  </a:lnTo>
                  <a:lnTo>
                    <a:pt x="915" y="2040"/>
                  </a:lnTo>
                  <a:lnTo>
                    <a:pt x="919" y="2038"/>
                  </a:lnTo>
                  <a:lnTo>
                    <a:pt x="925" y="2033"/>
                  </a:lnTo>
                  <a:lnTo>
                    <a:pt x="934" y="2025"/>
                  </a:lnTo>
                  <a:lnTo>
                    <a:pt x="938" y="2021"/>
                  </a:lnTo>
                  <a:lnTo>
                    <a:pt x="944" y="2016"/>
                  </a:lnTo>
                  <a:lnTo>
                    <a:pt x="950" y="2010"/>
                  </a:lnTo>
                  <a:lnTo>
                    <a:pt x="957" y="2004"/>
                  </a:lnTo>
                  <a:lnTo>
                    <a:pt x="965" y="1998"/>
                  </a:lnTo>
                  <a:lnTo>
                    <a:pt x="972" y="1991"/>
                  </a:lnTo>
                  <a:lnTo>
                    <a:pt x="980" y="1983"/>
                  </a:lnTo>
                  <a:lnTo>
                    <a:pt x="991" y="1976"/>
                  </a:lnTo>
                  <a:lnTo>
                    <a:pt x="999" y="1966"/>
                  </a:lnTo>
                  <a:lnTo>
                    <a:pt x="1008" y="1958"/>
                  </a:lnTo>
                  <a:lnTo>
                    <a:pt x="1018" y="1947"/>
                  </a:lnTo>
                  <a:lnTo>
                    <a:pt x="1027" y="1939"/>
                  </a:lnTo>
                  <a:lnTo>
                    <a:pt x="1039" y="1928"/>
                  </a:lnTo>
                  <a:lnTo>
                    <a:pt x="1048" y="1917"/>
                  </a:lnTo>
                  <a:lnTo>
                    <a:pt x="1058" y="1905"/>
                  </a:lnTo>
                  <a:lnTo>
                    <a:pt x="1071" y="1894"/>
                  </a:lnTo>
                  <a:lnTo>
                    <a:pt x="1081" y="1882"/>
                  </a:lnTo>
                  <a:lnTo>
                    <a:pt x="1092" y="1869"/>
                  </a:lnTo>
                  <a:lnTo>
                    <a:pt x="1103" y="1854"/>
                  </a:lnTo>
                  <a:lnTo>
                    <a:pt x="1115" y="1842"/>
                  </a:lnTo>
                  <a:lnTo>
                    <a:pt x="1126" y="1827"/>
                  </a:lnTo>
                  <a:lnTo>
                    <a:pt x="1138" y="1812"/>
                  </a:lnTo>
                  <a:lnTo>
                    <a:pt x="1149" y="1797"/>
                  </a:lnTo>
                  <a:lnTo>
                    <a:pt x="1162" y="1782"/>
                  </a:lnTo>
                  <a:lnTo>
                    <a:pt x="1174" y="1764"/>
                  </a:lnTo>
                  <a:lnTo>
                    <a:pt x="1185" y="1749"/>
                  </a:lnTo>
                  <a:lnTo>
                    <a:pt x="1197" y="1730"/>
                  </a:lnTo>
                  <a:lnTo>
                    <a:pt x="1208" y="1713"/>
                  </a:lnTo>
                  <a:lnTo>
                    <a:pt x="1219" y="1694"/>
                  </a:lnTo>
                  <a:lnTo>
                    <a:pt x="1231" y="1675"/>
                  </a:lnTo>
                  <a:lnTo>
                    <a:pt x="1242" y="1656"/>
                  </a:lnTo>
                  <a:lnTo>
                    <a:pt x="1254" y="1637"/>
                  </a:lnTo>
                  <a:lnTo>
                    <a:pt x="1263" y="1618"/>
                  </a:lnTo>
                  <a:lnTo>
                    <a:pt x="1274" y="1597"/>
                  </a:lnTo>
                  <a:lnTo>
                    <a:pt x="1284" y="1574"/>
                  </a:lnTo>
                  <a:lnTo>
                    <a:pt x="1293" y="1555"/>
                  </a:lnTo>
                  <a:lnTo>
                    <a:pt x="1305" y="1532"/>
                  </a:lnTo>
                  <a:lnTo>
                    <a:pt x="1314" y="1510"/>
                  </a:lnTo>
                  <a:lnTo>
                    <a:pt x="1324" y="1487"/>
                  </a:lnTo>
                  <a:lnTo>
                    <a:pt x="1333" y="1464"/>
                  </a:lnTo>
                  <a:lnTo>
                    <a:pt x="1341" y="1439"/>
                  </a:lnTo>
                  <a:lnTo>
                    <a:pt x="1350" y="1416"/>
                  </a:lnTo>
                  <a:lnTo>
                    <a:pt x="1358" y="1392"/>
                  </a:lnTo>
                  <a:lnTo>
                    <a:pt x="1366" y="1365"/>
                  </a:lnTo>
                  <a:lnTo>
                    <a:pt x="1371" y="1340"/>
                  </a:lnTo>
                  <a:lnTo>
                    <a:pt x="1377" y="1314"/>
                  </a:lnTo>
                  <a:lnTo>
                    <a:pt x="1385" y="1287"/>
                  </a:lnTo>
                  <a:lnTo>
                    <a:pt x="1390" y="1262"/>
                  </a:lnTo>
                  <a:lnTo>
                    <a:pt x="1394" y="1234"/>
                  </a:lnTo>
                  <a:lnTo>
                    <a:pt x="1400" y="1207"/>
                  </a:lnTo>
                  <a:lnTo>
                    <a:pt x="1402" y="1179"/>
                  </a:lnTo>
                  <a:lnTo>
                    <a:pt x="1406" y="1150"/>
                  </a:lnTo>
                  <a:lnTo>
                    <a:pt x="1407" y="1122"/>
                  </a:lnTo>
                  <a:lnTo>
                    <a:pt x="1409" y="1091"/>
                  </a:lnTo>
                  <a:lnTo>
                    <a:pt x="1411" y="1061"/>
                  </a:lnTo>
                  <a:lnTo>
                    <a:pt x="1413" y="1032"/>
                  </a:lnTo>
                  <a:lnTo>
                    <a:pt x="1413" y="1000"/>
                  </a:lnTo>
                  <a:lnTo>
                    <a:pt x="1413" y="968"/>
                  </a:lnTo>
                  <a:lnTo>
                    <a:pt x="1413" y="937"/>
                  </a:lnTo>
                  <a:lnTo>
                    <a:pt x="1413" y="907"/>
                  </a:lnTo>
                  <a:lnTo>
                    <a:pt x="1409" y="876"/>
                  </a:lnTo>
                  <a:lnTo>
                    <a:pt x="1409" y="846"/>
                  </a:lnTo>
                  <a:lnTo>
                    <a:pt x="1407" y="817"/>
                  </a:lnTo>
                  <a:lnTo>
                    <a:pt x="1406" y="791"/>
                  </a:lnTo>
                  <a:lnTo>
                    <a:pt x="1400" y="760"/>
                  </a:lnTo>
                  <a:lnTo>
                    <a:pt x="1398" y="734"/>
                  </a:lnTo>
                  <a:lnTo>
                    <a:pt x="1392" y="707"/>
                  </a:lnTo>
                  <a:lnTo>
                    <a:pt x="1390" y="681"/>
                  </a:lnTo>
                  <a:lnTo>
                    <a:pt x="1385" y="656"/>
                  </a:lnTo>
                  <a:lnTo>
                    <a:pt x="1379" y="629"/>
                  </a:lnTo>
                  <a:lnTo>
                    <a:pt x="1375" y="604"/>
                  </a:lnTo>
                  <a:lnTo>
                    <a:pt x="1369" y="582"/>
                  </a:lnTo>
                  <a:lnTo>
                    <a:pt x="1362" y="557"/>
                  </a:lnTo>
                  <a:lnTo>
                    <a:pt x="1354" y="532"/>
                  </a:lnTo>
                  <a:lnTo>
                    <a:pt x="1349" y="509"/>
                  </a:lnTo>
                  <a:lnTo>
                    <a:pt x="1343" y="487"/>
                  </a:lnTo>
                  <a:lnTo>
                    <a:pt x="1335" y="464"/>
                  </a:lnTo>
                  <a:lnTo>
                    <a:pt x="1328" y="443"/>
                  </a:lnTo>
                  <a:lnTo>
                    <a:pt x="1320" y="424"/>
                  </a:lnTo>
                  <a:lnTo>
                    <a:pt x="1312" y="403"/>
                  </a:lnTo>
                  <a:lnTo>
                    <a:pt x="1303" y="384"/>
                  </a:lnTo>
                  <a:lnTo>
                    <a:pt x="1293" y="363"/>
                  </a:lnTo>
                  <a:lnTo>
                    <a:pt x="1286" y="344"/>
                  </a:lnTo>
                  <a:lnTo>
                    <a:pt x="1278" y="325"/>
                  </a:lnTo>
                  <a:lnTo>
                    <a:pt x="1269" y="308"/>
                  </a:lnTo>
                  <a:lnTo>
                    <a:pt x="1261" y="291"/>
                  </a:lnTo>
                  <a:lnTo>
                    <a:pt x="1252" y="274"/>
                  </a:lnTo>
                  <a:lnTo>
                    <a:pt x="1244" y="258"/>
                  </a:lnTo>
                  <a:lnTo>
                    <a:pt x="1235" y="241"/>
                  </a:lnTo>
                  <a:lnTo>
                    <a:pt x="1227" y="226"/>
                  </a:lnTo>
                  <a:lnTo>
                    <a:pt x="1217" y="211"/>
                  </a:lnTo>
                  <a:lnTo>
                    <a:pt x="1210" y="197"/>
                  </a:lnTo>
                  <a:lnTo>
                    <a:pt x="1198" y="182"/>
                  </a:lnTo>
                  <a:lnTo>
                    <a:pt x="1191" y="169"/>
                  </a:lnTo>
                  <a:lnTo>
                    <a:pt x="1181" y="156"/>
                  </a:lnTo>
                  <a:lnTo>
                    <a:pt x="1174" y="144"/>
                  </a:lnTo>
                  <a:lnTo>
                    <a:pt x="1164" y="131"/>
                  </a:lnTo>
                  <a:lnTo>
                    <a:pt x="1157" y="121"/>
                  </a:lnTo>
                  <a:lnTo>
                    <a:pt x="1149" y="108"/>
                  </a:lnTo>
                  <a:lnTo>
                    <a:pt x="1141" y="99"/>
                  </a:lnTo>
                  <a:lnTo>
                    <a:pt x="1134" y="89"/>
                  </a:lnTo>
                  <a:lnTo>
                    <a:pt x="1126" y="80"/>
                  </a:lnTo>
                  <a:lnTo>
                    <a:pt x="1119" y="70"/>
                  </a:lnTo>
                  <a:lnTo>
                    <a:pt x="1113" y="62"/>
                  </a:lnTo>
                  <a:lnTo>
                    <a:pt x="1105" y="55"/>
                  </a:lnTo>
                  <a:lnTo>
                    <a:pt x="1098" y="47"/>
                  </a:lnTo>
                  <a:lnTo>
                    <a:pt x="1092" y="40"/>
                  </a:lnTo>
                  <a:lnTo>
                    <a:pt x="1086" y="34"/>
                  </a:lnTo>
                  <a:lnTo>
                    <a:pt x="1077" y="23"/>
                  </a:lnTo>
                  <a:lnTo>
                    <a:pt x="1069" y="15"/>
                  </a:lnTo>
                  <a:lnTo>
                    <a:pt x="1062" y="7"/>
                  </a:lnTo>
                  <a:lnTo>
                    <a:pt x="1056" y="3"/>
                  </a:lnTo>
                  <a:lnTo>
                    <a:pt x="1052" y="0"/>
                  </a:lnTo>
                  <a:lnTo>
                    <a:pt x="300" y="401"/>
                  </a:lnTo>
                  <a:lnTo>
                    <a:pt x="0" y="930"/>
                  </a:lnTo>
                  <a:lnTo>
                    <a:pt x="0" y="93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2418" y="1439"/>
              <a:ext cx="974" cy="686"/>
            </a:xfrm>
            <a:custGeom>
              <a:avLst/>
              <a:gdLst/>
              <a:ahLst/>
              <a:cxnLst>
                <a:cxn ang="0">
                  <a:pos x="239" y="1084"/>
                </a:cxn>
                <a:cxn ang="0">
                  <a:pos x="1949" y="449"/>
                </a:cxn>
                <a:cxn ang="0">
                  <a:pos x="1943" y="445"/>
                </a:cxn>
                <a:cxn ang="0">
                  <a:pos x="1934" y="432"/>
                </a:cxn>
                <a:cxn ang="0">
                  <a:pos x="1915" y="411"/>
                </a:cxn>
                <a:cxn ang="0">
                  <a:pos x="1903" y="398"/>
                </a:cxn>
                <a:cxn ang="0">
                  <a:pos x="1890" y="385"/>
                </a:cxn>
                <a:cxn ang="0">
                  <a:pos x="1873" y="369"/>
                </a:cxn>
                <a:cxn ang="0">
                  <a:pos x="1856" y="352"/>
                </a:cxn>
                <a:cxn ang="0">
                  <a:pos x="1837" y="335"/>
                </a:cxn>
                <a:cxn ang="0">
                  <a:pos x="1816" y="318"/>
                </a:cxn>
                <a:cxn ang="0">
                  <a:pos x="1793" y="299"/>
                </a:cxn>
                <a:cxn ang="0">
                  <a:pos x="1768" y="278"/>
                </a:cxn>
                <a:cxn ang="0">
                  <a:pos x="1742" y="259"/>
                </a:cxn>
                <a:cxn ang="0">
                  <a:pos x="1713" y="240"/>
                </a:cxn>
                <a:cxn ang="0">
                  <a:pos x="1681" y="221"/>
                </a:cxn>
                <a:cxn ang="0">
                  <a:pos x="1649" y="200"/>
                </a:cxn>
                <a:cxn ang="0">
                  <a:pos x="1615" y="181"/>
                </a:cxn>
                <a:cxn ang="0">
                  <a:pos x="1578" y="160"/>
                </a:cxn>
                <a:cxn ang="0">
                  <a:pos x="1540" y="141"/>
                </a:cxn>
                <a:cxn ang="0">
                  <a:pos x="1499" y="122"/>
                </a:cxn>
                <a:cxn ang="0">
                  <a:pos x="1457" y="105"/>
                </a:cxn>
                <a:cxn ang="0">
                  <a:pos x="1413" y="88"/>
                </a:cxn>
                <a:cxn ang="0">
                  <a:pos x="1366" y="73"/>
                </a:cxn>
                <a:cxn ang="0">
                  <a:pos x="1318" y="58"/>
                </a:cxn>
                <a:cxn ang="0">
                  <a:pos x="1267" y="44"/>
                </a:cxn>
                <a:cxn ang="0">
                  <a:pos x="1216" y="31"/>
                </a:cxn>
                <a:cxn ang="0">
                  <a:pos x="1161" y="21"/>
                </a:cxn>
                <a:cxn ang="0">
                  <a:pos x="1104" y="12"/>
                </a:cxn>
                <a:cxn ang="0">
                  <a:pos x="1045" y="4"/>
                </a:cxn>
                <a:cxn ang="0">
                  <a:pos x="986" y="0"/>
                </a:cxn>
                <a:cxn ang="0">
                  <a:pos x="923" y="0"/>
                </a:cxn>
                <a:cxn ang="0">
                  <a:pos x="862" y="2"/>
                </a:cxn>
                <a:cxn ang="0">
                  <a:pos x="805" y="6"/>
                </a:cxn>
                <a:cxn ang="0">
                  <a:pos x="750" y="12"/>
                </a:cxn>
                <a:cxn ang="0">
                  <a:pos x="695" y="19"/>
                </a:cxn>
                <a:cxn ang="0">
                  <a:pos x="644" y="27"/>
                </a:cxn>
                <a:cxn ang="0">
                  <a:pos x="594" y="37"/>
                </a:cxn>
                <a:cxn ang="0">
                  <a:pos x="547" y="50"/>
                </a:cxn>
                <a:cxn ang="0">
                  <a:pos x="501" y="61"/>
                </a:cxn>
                <a:cxn ang="0">
                  <a:pos x="458" y="75"/>
                </a:cxn>
                <a:cxn ang="0">
                  <a:pos x="416" y="90"/>
                </a:cxn>
                <a:cxn ang="0">
                  <a:pos x="378" y="105"/>
                </a:cxn>
                <a:cxn ang="0">
                  <a:pos x="340" y="120"/>
                </a:cxn>
                <a:cxn ang="0">
                  <a:pos x="304" y="137"/>
                </a:cxn>
                <a:cxn ang="0">
                  <a:pos x="270" y="155"/>
                </a:cxn>
                <a:cxn ang="0">
                  <a:pos x="239" y="172"/>
                </a:cxn>
                <a:cxn ang="0">
                  <a:pos x="211" y="187"/>
                </a:cxn>
                <a:cxn ang="0">
                  <a:pos x="182" y="204"/>
                </a:cxn>
                <a:cxn ang="0">
                  <a:pos x="156" y="221"/>
                </a:cxn>
                <a:cxn ang="0">
                  <a:pos x="133" y="236"/>
                </a:cxn>
                <a:cxn ang="0">
                  <a:pos x="110" y="252"/>
                </a:cxn>
                <a:cxn ang="0">
                  <a:pos x="91" y="267"/>
                </a:cxn>
                <a:cxn ang="0">
                  <a:pos x="74" y="280"/>
                </a:cxn>
                <a:cxn ang="0">
                  <a:pos x="59" y="293"/>
                </a:cxn>
                <a:cxn ang="0">
                  <a:pos x="43" y="307"/>
                </a:cxn>
                <a:cxn ang="0">
                  <a:pos x="32" y="316"/>
                </a:cxn>
                <a:cxn ang="0">
                  <a:pos x="13" y="335"/>
                </a:cxn>
                <a:cxn ang="0">
                  <a:pos x="2" y="347"/>
                </a:cxn>
                <a:cxn ang="0">
                  <a:pos x="0" y="352"/>
                </a:cxn>
              </a:cxnLst>
              <a:rect l="0" t="0" r="r" b="b"/>
              <a:pathLst>
                <a:path w="1949" h="1372">
                  <a:moveTo>
                    <a:pt x="0" y="352"/>
                  </a:moveTo>
                  <a:lnTo>
                    <a:pt x="239" y="1084"/>
                  </a:lnTo>
                  <a:lnTo>
                    <a:pt x="893" y="1372"/>
                  </a:lnTo>
                  <a:lnTo>
                    <a:pt x="1949" y="449"/>
                  </a:lnTo>
                  <a:lnTo>
                    <a:pt x="1947" y="447"/>
                  </a:lnTo>
                  <a:lnTo>
                    <a:pt x="1943" y="445"/>
                  </a:lnTo>
                  <a:lnTo>
                    <a:pt x="1939" y="438"/>
                  </a:lnTo>
                  <a:lnTo>
                    <a:pt x="1934" y="432"/>
                  </a:lnTo>
                  <a:lnTo>
                    <a:pt x="1924" y="423"/>
                  </a:lnTo>
                  <a:lnTo>
                    <a:pt x="1915" y="411"/>
                  </a:lnTo>
                  <a:lnTo>
                    <a:pt x="1909" y="404"/>
                  </a:lnTo>
                  <a:lnTo>
                    <a:pt x="1903" y="398"/>
                  </a:lnTo>
                  <a:lnTo>
                    <a:pt x="1896" y="392"/>
                  </a:lnTo>
                  <a:lnTo>
                    <a:pt x="1890" y="385"/>
                  </a:lnTo>
                  <a:lnTo>
                    <a:pt x="1881" y="377"/>
                  </a:lnTo>
                  <a:lnTo>
                    <a:pt x="1873" y="369"/>
                  </a:lnTo>
                  <a:lnTo>
                    <a:pt x="1865" y="360"/>
                  </a:lnTo>
                  <a:lnTo>
                    <a:pt x="1856" y="352"/>
                  </a:lnTo>
                  <a:lnTo>
                    <a:pt x="1846" y="345"/>
                  </a:lnTo>
                  <a:lnTo>
                    <a:pt x="1837" y="335"/>
                  </a:lnTo>
                  <a:lnTo>
                    <a:pt x="1825" y="326"/>
                  </a:lnTo>
                  <a:lnTo>
                    <a:pt x="1816" y="318"/>
                  </a:lnTo>
                  <a:lnTo>
                    <a:pt x="1805" y="309"/>
                  </a:lnTo>
                  <a:lnTo>
                    <a:pt x="1793" y="299"/>
                  </a:lnTo>
                  <a:lnTo>
                    <a:pt x="1780" y="290"/>
                  </a:lnTo>
                  <a:lnTo>
                    <a:pt x="1768" y="278"/>
                  </a:lnTo>
                  <a:lnTo>
                    <a:pt x="1755" y="269"/>
                  </a:lnTo>
                  <a:lnTo>
                    <a:pt x="1742" y="259"/>
                  </a:lnTo>
                  <a:lnTo>
                    <a:pt x="1729" y="250"/>
                  </a:lnTo>
                  <a:lnTo>
                    <a:pt x="1713" y="240"/>
                  </a:lnTo>
                  <a:lnTo>
                    <a:pt x="1698" y="231"/>
                  </a:lnTo>
                  <a:lnTo>
                    <a:pt x="1681" y="221"/>
                  </a:lnTo>
                  <a:lnTo>
                    <a:pt x="1666" y="210"/>
                  </a:lnTo>
                  <a:lnTo>
                    <a:pt x="1649" y="200"/>
                  </a:lnTo>
                  <a:lnTo>
                    <a:pt x="1632" y="191"/>
                  </a:lnTo>
                  <a:lnTo>
                    <a:pt x="1615" y="181"/>
                  </a:lnTo>
                  <a:lnTo>
                    <a:pt x="1596" y="170"/>
                  </a:lnTo>
                  <a:lnTo>
                    <a:pt x="1578" y="160"/>
                  </a:lnTo>
                  <a:lnTo>
                    <a:pt x="1559" y="151"/>
                  </a:lnTo>
                  <a:lnTo>
                    <a:pt x="1540" y="141"/>
                  </a:lnTo>
                  <a:lnTo>
                    <a:pt x="1520" y="132"/>
                  </a:lnTo>
                  <a:lnTo>
                    <a:pt x="1499" y="122"/>
                  </a:lnTo>
                  <a:lnTo>
                    <a:pt x="1478" y="113"/>
                  </a:lnTo>
                  <a:lnTo>
                    <a:pt x="1457" y="105"/>
                  </a:lnTo>
                  <a:lnTo>
                    <a:pt x="1434" y="96"/>
                  </a:lnTo>
                  <a:lnTo>
                    <a:pt x="1413" y="88"/>
                  </a:lnTo>
                  <a:lnTo>
                    <a:pt x="1389" y="80"/>
                  </a:lnTo>
                  <a:lnTo>
                    <a:pt x="1366" y="73"/>
                  </a:lnTo>
                  <a:lnTo>
                    <a:pt x="1341" y="63"/>
                  </a:lnTo>
                  <a:lnTo>
                    <a:pt x="1318" y="58"/>
                  </a:lnTo>
                  <a:lnTo>
                    <a:pt x="1292" y="50"/>
                  </a:lnTo>
                  <a:lnTo>
                    <a:pt x="1267" y="44"/>
                  </a:lnTo>
                  <a:lnTo>
                    <a:pt x="1242" y="37"/>
                  </a:lnTo>
                  <a:lnTo>
                    <a:pt x="1216" y="31"/>
                  </a:lnTo>
                  <a:lnTo>
                    <a:pt x="1187" y="25"/>
                  </a:lnTo>
                  <a:lnTo>
                    <a:pt x="1161" y="21"/>
                  </a:lnTo>
                  <a:lnTo>
                    <a:pt x="1132" y="16"/>
                  </a:lnTo>
                  <a:lnTo>
                    <a:pt x="1104" y="12"/>
                  </a:lnTo>
                  <a:lnTo>
                    <a:pt x="1073" y="8"/>
                  </a:lnTo>
                  <a:lnTo>
                    <a:pt x="1045" y="4"/>
                  </a:lnTo>
                  <a:lnTo>
                    <a:pt x="1014" y="2"/>
                  </a:lnTo>
                  <a:lnTo>
                    <a:pt x="986" y="0"/>
                  </a:lnTo>
                  <a:lnTo>
                    <a:pt x="953" y="0"/>
                  </a:lnTo>
                  <a:lnTo>
                    <a:pt x="923" y="0"/>
                  </a:lnTo>
                  <a:lnTo>
                    <a:pt x="893" y="0"/>
                  </a:lnTo>
                  <a:lnTo>
                    <a:pt x="862" y="2"/>
                  </a:lnTo>
                  <a:lnTo>
                    <a:pt x="834" y="4"/>
                  </a:lnTo>
                  <a:lnTo>
                    <a:pt x="805" y="6"/>
                  </a:lnTo>
                  <a:lnTo>
                    <a:pt x="777" y="8"/>
                  </a:lnTo>
                  <a:lnTo>
                    <a:pt x="750" y="12"/>
                  </a:lnTo>
                  <a:lnTo>
                    <a:pt x="722" y="16"/>
                  </a:lnTo>
                  <a:lnTo>
                    <a:pt x="695" y="19"/>
                  </a:lnTo>
                  <a:lnTo>
                    <a:pt x="668" y="23"/>
                  </a:lnTo>
                  <a:lnTo>
                    <a:pt x="644" y="27"/>
                  </a:lnTo>
                  <a:lnTo>
                    <a:pt x="617" y="31"/>
                  </a:lnTo>
                  <a:lnTo>
                    <a:pt x="594" y="37"/>
                  </a:lnTo>
                  <a:lnTo>
                    <a:pt x="570" y="44"/>
                  </a:lnTo>
                  <a:lnTo>
                    <a:pt x="547" y="50"/>
                  </a:lnTo>
                  <a:lnTo>
                    <a:pt x="524" y="56"/>
                  </a:lnTo>
                  <a:lnTo>
                    <a:pt x="501" y="61"/>
                  </a:lnTo>
                  <a:lnTo>
                    <a:pt x="478" y="69"/>
                  </a:lnTo>
                  <a:lnTo>
                    <a:pt x="458" y="75"/>
                  </a:lnTo>
                  <a:lnTo>
                    <a:pt x="435" y="82"/>
                  </a:lnTo>
                  <a:lnTo>
                    <a:pt x="416" y="90"/>
                  </a:lnTo>
                  <a:lnTo>
                    <a:pt x="395" y="97"/>
                  </a:lnTo>
                  <a:lnTo>
                    <a:pt x="378" y="105"/>
                  </a:lnTo>
                  <a:lnTo>
                    <a:pt x="359" y="113"/>
                  </a:lnTo>
                  <a:lnTo>
                    <a:pt x="340" y="120"/>
                  </a:lnTo>
                  <a:lnTo>
                    <a:pt x="321" y="128"/>
                  </a:lnTo>
                  <a:lnTo>
                    <a:pt x="304" y="137"/>
                  </a:lnTo>
                  <a:lnTo>
                    <a:pt x="287" y="145"/>
                  </a:lnTo>
                  <a:lnTo>
                    <a:pt x="270" y="155"/>
                  </a:lnTo>
                  <a:lnTo>
                    <a:pt x="254" y="162"/>
                  </a:lnTo>
                  <a:lnTo>
                    <a:pt x="239" y="172"/>
                  </a:lnTo>
                  <a:lnTo>
                    <a:pt x="224" y="179"/>
                  </a:lnTo>
                  <a:lnTo>
                    <a:pt x="211" y="187"/>
                  </a:lnTo>
                  <a:lnTo>
                    <a:pt x="195" y="194"/>
                  </a:lnTo>
                  <a:lnTo>
                    <a:pt x="182" y="204"/>
                  </a:lnTo>
                  <a:lnTo>
                    <a:pt x="169" y="212"/>
                  </a:lnTo>
                  <a:lnTo>
                    <a:pt x="156" y="221"/>
                  </a:lnTo>
                  <a:lnTo>
                    <a:pt x="144" y="229"/>
                  </a:lnTo>
                  <a:lnTo>
                    <a:pt x="133" y="236"/>
                  </a:lnTo>
                  <a:lnTo>
                    <a:pt x="121" y="244"/>
                  </a:lnTo>
                  <a:lnTo>
                    <a:pt x="110" y="252"/>
                  </a:lnTo>
                  <a:lnTo>
                    <a:pt x="100" y="259"/>
                  </a:lnTo>
                  <a:lnTo>
                    <a:pt x="91" y="267"/>
                  </a:lnTo>
                  <a:lnTo>
                    <a:pt x="81" y="272"/>
                  </a:lnTo>
                  <a:lnTo>
                    <a:pt x="74" y="280"/>
                  </a:lnTo>
                  <a:lnTo>
                    <a:pt x="64" y="286"/>
                  </a:lnTo>
                  <a:lnTo>
                    <a:pt x="59" y="293"/>
                  </a:lnTo>
                  <a:lnTo>
                    <a:pt x="49" y="299"/>
                  </a:lnTo>
                  <a:lnTo>
                    <a:pt x="43" y="307"/>
                  </a:lnTo>
                  <a:lnTo>
                    <a:pt x="36" y="312"/>
                  </a:lnTo>
                  <a:lnTo>
                    <a:pt x="32" y="316"/>
                  </a:lnTo>
                  <a:lnTo>
                    <a:pt x="21" y="326"/>
                  </a:lnTo>
                  <a:lnTo>
                    <a:pt x="13" y="335"/>
                  </a:lnTo>
                  <a:lnTo>
                    <a:pt x="5" y="341"/>
                  </a:lnTo>
                  <a:lnTo>
                    <a:pt x="2" y="347"/>
                  </a:lnTo>
                  <a:lnTo>
                    <a:pt x="0" y="348"/>
                  </a:lnTo>
                  <a:lnTo>
                    <a:pt x="0" y="352"/>
                  </a:lnTo>
                  <a:lnTo>
                    <a:pt x="0" y="352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2187" y="1615"/>
              <a:ext cx="677" cy="959"/>
            </a:xfrm>
            <a:custGeom>
              <a:avLst/>
              <a:gdLst/>
              <a:ahLst/>
              <a:cxnLst>
                <a:cxn ang="0">
                  <a:pos x="1355" y="1020"/>
                </a:cxn>
                <a:cxn ang="0">
                  <a:pos x="300" y="1915"/>
                </a:cxn>
                <a:cxn ang="0">
                  <a:pos x="293" y="1906"/>
                </a:cxn>
                <a:cxn ang="0">
                  <a:pos x="283" y="1894"/>
                </a:cxn>
                <a:cxn ang="0">
                  <a:pos x="276" y="1883"/>
                </a:cxn>
                <a:cxn ang="0">
                  <a:pos x="266" y="1870"/>
                </a:cxn>
                <a:cxn ang="0">
                  <a:pos x="255" y="1856"/>
                </a:cxn>
                <a:cxn ang="0">
                  <a:pos x="245" y="1839"/>
                </a:cxn>
                <a:cxn ang="0">
                  <a:pos x="232" y="1820"/>
                </a:cxn>
                <a:cxn ang="0">
                  <a:pos x="219" y="1797"/>
                </a:cxn>
                <a:cxn ang="0">
                  <a:pos x="205" y="1777"/>
                </a:cxn>
                <a:cxn ang="0">
                  <a:pos x="192" y="1752"/>
                </a:cxn>
                <a:cxn ang="0">
                  <a:pos x="177" y="1725"/>
                </a:cxn>
                <a:cxn ang="0">
                  <a:pos x="162" y="1697"/>
                </a:cxn>
                <a:cxn ang="0">
                  <a:pos x="148" y="1666"/>
                </a:cxn>
                <a:cxn ang="0">
                  <a:pos x="133" y="1634"/>
                </a:cxn>
                <a:cxn ang="0">
                  <a:pos x="118" y="1602"/>
                </a:cxn>
                <a:cxn ang="0">
                  <a:pos x="105" y="1565"/>
                </a:cxn>
                <a:cxn ang="0">
                  <a:pos x="91" y="1527"/>
                </a:cxn>
                <a:cxn ang="0">
                  <a:pos x="76" y="1489"/>
                </a:cxn>
                <a:cxn ang="0">
                  <a:pos x="65" y="1448"/>
                </a:cxn>
                <a:cxn ang="0">
                  <a:pos x="51" y="1406"/>
                </a:cxn>
                <a:cxn ang="0">
                  <a:pos x="42" y="1360"/>
                </a:cxn>
                <a:cxn ang="0">
                  <a:pos x="30" y="1314"/>
                </a:cxn>
                <a:cxn ang="0">
                  <a:pos x="21" y="1267"/>
                </a:cxn>
                <a:cxn ang="0">
                  <a:pos x="15" y="1217"/>
                </a:cxn>
                <a:cxn ang="0">
                  <a:pos x="8" y="1166"/>
                </a:cxn>
                <a:cxn ang="0">
                  <a:pos x="2" y="1115"/>
                </a:cxn>
                <a:cxn ang="0">
                  <a:pos x="0" y="1061"/>
                </a:cxn>
                <a:cxn ang="0">
                  <a:pos x="0" y="1006"/>
                </a:cxn>
                <a:cxn ang="0">
                  <a:pos x="0" y="949"/>
                </a:cxn>
                <a:cxn ang="0">
                  <a:pos x="2" y="892"/>
                </a:cxn>
                <a:cxn ang="0">
                  <a:pos x="8" y="837"/>
                </a:cxn>
                <a:cxn ang="0">
                  <a:pos x="13" y="786"/>
                </a:cxn>
                <a:cxn ang="0">
                  <a:pos x="23" y="732"/>
                </a:cxn>
                <a:cxn ang="0">
                  <a:pos x="34" y="683"/>
                </a:cxn>
                <a:cxn ang="0">
                  <a:pos x="48" y="635"/>
                </a:cxn>
                <a:cxn ang="0">
                  <a:pos x="61" y="590"/>
                </a:cxn>
                <a:cxn ang="0">
                  <a:pos x="76" y="544"/>
                </a:cxn>
                <a:cxn ang="0">
                  <a:pos x="93" y="500"/>
                </a:cxn>
                <a:cxn ang="0">
                  <a:pos x="110" y="461"/>
                </a:cxn>
                <a:cxn ang="0">
                  <a:pos x="129" y="421"/>
                </a:cxn>
                <a:cxn ang="0">
                  <a:pos x="148" y="383"/>
                </a:cxn>
                <a:cxn ang="0">
                  <a:pos x="169" y="346"/>
                </a:cxn>
                <a:cxn ang="0">
                  <a:pos x="190" y="312"/>
                </a:cxn>
                <a:cxn ang="0">
                  <a:pos x="211" y="280"/>
                </a:cxn>
                <a:cxn ang="0">
                  <a:pos x="232" y="249"/>
                </a:cxn>
                <a:cxn ang="0">
                  <a:pos x="253" y="219"/>
                </a:cxn>
                <a:cxn ang="0">
                  <a:pos x="272" y="192"/>
                </a:cxn>
                <a:cxn ang="0">
                  <a:pos x="293" y="166"/>
                </a:cxn>
                <a:cxn ang="0">
                  <a:pos x="312" y="141"/>
                </a:cxn>
                <a:cxn ang="0">
                  <a:pos x="331" y="120"/>
                </a:cxn>
                <a:cxn ang="0">
                  <a:pos x="350" y="101"/>
                </a:cxn>
                <a:cxn ang="0">
                  <a:pos x="367" y="80"/>
                </a:cxn>
                <a:cxn ang="0">
                  <a:pos x="384" y="65"/>
                </a:cxn>
                <a:cxn ang="0">
                  <a:pos x="399" y="50"/>
                </a:cxn>
                <a:cxn ang="0">
                  <a:pos x="412" y="36"/>
                </a:cxn>
                <a:cxn ang="0">
                  <a:pos x="426" y="25"/>
                </a:cxn>
                <a:cxn ang="0">
                  <a:pos x="435" y="17"/>
                </a:cxn>
                <a:cxn ang="0">
                  <a:pos x="448" y="6"/>
                </a:cxn>
                <a:cxn ang="0">
                  <a:pos x="458" y="0"/>
                </a:cxn>
                <a:cxn ang="0">
                  <a:pos x="462" y="0"/>
                </a:cxn>
              </a:cxnLst>
              <a:rect l="0" t="0" r="r" b="b"/>
              <a:pathLst>
                <a:path w="1355" h="1917">
                  <a:moveTo>
                    <a:pt x="462" y="0"/>
                  </a:moveTo>
                  <a:lnTo>
                    <a:pt x="1355" y="1020"/>
                  </a:lnTo>
                  <a:lnTo>
                    <a:pt x="302" y="1917"/>
                  </a:lnTo>
                  <a:lnTo>
                    <a:pt x="300" y="1915"/>
                  </a:lnTo>
                  <a:lnTo>
                    <a:pt x="298" y="1912"/>
                  </a:lnTo>
                  <a:lnTo>
                    <a:pt x="293" y="1906"/>
                  </a:lnTo>
                  <a:lnTo>
                    <a:pt x="289" y="1898"/>
                  </a:lnTo>
                  <a:lnTo>
                    <a:pt x="283" y="1894"/>
                  </a:lnTo>
                  <a:lnTo>
                    <a:pt x="279" y="1889"/>
                  </a:lnTo>
                  <a:lnTo>
                    <a:pt x="276" y="1883"/>
                  </a:lnTo>
                  <a:lnTo>
                    <a:pt x="270" y="1877"/>
                  </a:lnTo>
                  <a:lnTo>
                    <a:pt x="266" y="1870"/>
                  </a:lnTo>
                  <a:lnTo>
                    <a:pt x="260" y="1864"/>
                  </a:lnTo>
                  <a:lnTo>
                    <a:pt x="255" y="1856"/>
                  </a:lnTo>
                  <a:lnTo>
                    <a:pt x="251" y="1849"/>
                  </a:lnTo>
                  <a:lnTo>
                    <a:pt x="245" y="1839"/>
                  </a:lnTo>
                  <a:lnTo>
                    <a:pt x="238" y="1830"/>
                  </a:lnTo>
                  <a:lnTo>
                    <a:pt x="232" y="1820"/>
                  </a:lnTo>
                  <a:lnTo>
                    <a:pt x="226" y="1811"/>
                  </a:lnTo>
                  <a:lnTo>
                    <a:pt x="219" y="1797"/>
                  </a:lnTo>
                  <a:lnTo>
                    <a:pt x="213" y="1788"/>
                  </a:lnTo>
                  <a:lnTo>
                    <a:pt x="205" y="1777"/>
                  </a:lnTo>
                  <a:lnTo>
                    <a:pt x="200" y="1765"/>
                  </a:lnTo>
                  <a:lnTo>
                    <a:pt x="192" y="1752"/>
                  </a:lnTo>
                  <a:lnTo>
                    <a:pt x="184" y="1738"/>
                  </a:lnTo>
                  <a:lnTo>
                    <a:pt x="177" y="1725"/>
                  </a:lnTo>
                  <a:lnTo>
                    <a:pt x="169" y="1712"/>
                  </a:lnTo>
                  <a:lnTo>
                    <a:pt x="162" y="1697"/>
                  </a:lnTo>
                  <a:lnTo>
                    <a:pt x="156" y="1681"/>
                  </a:lnTo>
                  <a:lnTo>
                    <a:pt x="148" y="1666"/>
                  </a:lnTo>
                  <a:lnTo>
                    <a:pt x="143" y="1651"/>
                  </a:lnTo>
                  <a:lnTo>
                    <a:pt x="133" y="1634"/>
                  </a:lnTo>
                  <a:lnTo>
                    <a:pt x="125" y="1619"/>
                  </a:lnTo>
                  <a:lnTo>
                    <a:pt x="118" y="1602"/>
                  </a:lnTo>
                  <a:lnTo>
                    <a:pt x="112" y="1584"/>
                  </a:lnTo>
                  <a:lnTo>
                    <a:pt x="105" y="1565"/>
                  </a:lnTo>
                  <a:lnTo>
                    <a:pt x="97" y="1546"/>
                  </a:lnTo>
                  <a:lnTo>
                    <a:pt x="91" y="1527"/>
                  </a:lnTo>
                  <a:lnTo>
                    <a:pt x="84" y="1508"/>
                  </a:lnTo>
                  <a:lnTo>
                    <a:pt x="76" y="1489"/>
                  </a:lnTo>
                  <a:lnTo>
                    <a:pt x="70" y="1468"/>
                  </a:lnTo>
                  <a:lnTo>
                    <a:pt x="65" y="1448"/>
                  </a:lnTo>
                  <a:lnTo>
                    <a:pt x="59" y="1427"/>
                  </a:lnTo>
                  <a:lnTo>
                    <a:pt x="51" y="1406"/>
                  </a:lnTo>
                  <a:lnTo>
                    <a:pt x="48" y="1383"/>
                  </a:lnTo>
                  <a:lnTo>
                    <a:pt x="42" y="1360"/>
                  </a:lnTo>
                  <a:lnTo>
                    <a:pt x="36" y="1339"/>
                  </a:lnTo>
                  <a:lnTo>
                    <a:pt x="30" y="1314"/>
                  </a:lnTo>
                  <a:lnTo>
                    <a:pt x="27" y="1292"/>
                  </a:lnTo>
                  <a:lnTo>
                    <a:pt x="21" y="1267"/>
                  </a:lnTo>
                  <a:lnTo>
                    <a:pt x="17" y="1244"/>
                  </a:lnTo>
                  <a:lnTo>
                    <a:pt x="15" y="1217"/>
                  </a:lnTo>
                  <a:lnTo>
                    <a:pt x="11" y="1193"/>
                  </a:lnTo>
                  <a:lnTo>
                    <a:pt x="8" y="1166"/>
                  </a:lnTo>
                  <a:lnTo>
                    <a:pt x="6" y="1141"/>
                  </a:lnTo>
                  <a:lnTo>
                    <a:pt x="2" y="1115"/>
                  </a:lnTo>
                  <a:lnTo>
                    <a:pt x="2" y="1088"/>
                  </a:lnTo>
                  <a:lnTo>
                    <a:pt x="0" y="1061"/>
                  </a:lnTo>
                  <a:lnTo>
                    <a:pt x="0" y="1035"/>
                  </a:lnTo>
                  <a:lnTo>
                    <a:pt x="0" y="1006"/>
                  </a:lnTo>
                  <a:lnTo>
                    <a:pt x="0" y="978"/>
                  </a:lnTo>
                  <a:lnTo>
                    <a:pt x="0" y="949"/>
                  </a:lnTo>
                  <a:lnTo>
                    <a:pt x="2" y="921"/>
                  </a:lnTo>
                  <a:lnTo>
                    <a:pt x="2" y="892"/>
                  </a:lnTo>
                  <a:lnTo>
                    <a:pt x="4" y="866"/>
                  </a:lnTo>
                  <a:lnTo>
                    <a:pt x="8" y="837"/>
                  </a:lnTo>
                  <a:lnTo>
                    <a:pt x="10" y="810"/>
                  </a:lnTo>
                  <a:lnTo>
                    <a:pt x="13" y="786"/>
                  </a:lnTo>
                  <a:lnTo>
                    <a:pt x="19" y="759"/>
                  </a:lnTo>
                  <a:lnTo>
                    <a:pt x="23" y="732"/>
                  </a:lnTo>
                  <a:lnTo>
                    <a:pt x="29" y="710"/>
                  </a:lnTo>
                  <a:lnTo>
                    <a:pt x="34" y="683"/>
                  </a:lnTo>
                  <a:lnTo>
                    <a:pt x="40" y="660"/>
                  </a:lnTo>
                  <a:lnTo>
                    <a:pt x="48" y="635"/>
                  </a:lnTo>
                  <a:lnTo>
                    <a:pt x="55" y="613"/>
                  </a:lnTo>
                  <a:lnTo>
                    <a:pt x="61" y="590"/>
                  </a:lnTo>
                  <a:lnTo>
                    <a:pt x="68" y="567"/>
                  </a:lnTo>
                  <a:lnTo>
                    <a:pt x="76" y="544"/>
                  </a:lnTo>
                  <a:lnTo>
                    <a:pt x="86" y="523"/>
                  </a:lnTo>
                  <a:lnTo>
                    <a:pt x="93" y="500"/>
                  </a:lnTo>
                  <a:lnTo>
                    <a:pt x="103" y="481"/>
                  </a:lnTo>
                  <a:lnTo>
                    <a:pt x="110" y="461"/>
                  </a:lnTo>
                  <a:lnTo>
                    <a:pt x="120" y="440"/>
                  </a:lnTo>
                  <a:lnTo>
                    <a:pt x="129" y="421"/>
                  </a:lnTo>
                  <a:lnTo>
                    <a:pt x="139" y="402"/>
                  </a:lnTo>
                  <a:lnTo>
                    <a:pt x="148" y="383"/>
                  </a:lnTo>
                  <a:lnTo>
                    <a:pt x="160" y="365"/>
                  </a:lnTo>
                  <a:lnTo>
                    <a:pt x="169" y="346"/>
                  </a:lnTo>
                  <a:lnTo>
                    <a:pt x="179" y="329"/>
                  </a:lnTo>
                  <a:lnTo>
                    <a:pt x="190" y="312"/>
                  </a:lnTo>
                  <a:lnTo>
                    <a:pt x="200" y="297"/>
                  </a:lnTo>
                  <a:lnTo>
                    <a:pt x="211" y="280"/>
                  </a:lnTo>
                  <a:lnTo>
                    <a:pt x="220" y="265"/>
                  </a:lnTo>
                  <a:lnTo>
                    <a:pt x="232" y="249"/>
                  </a:lnTo>
                  <a:lnTo>
                    <a:pt x="243" y="234"/>
                  </a:lnTo>
                  <a:lnTo>
                    <a:pt x="253" y="219"/>
                  </a:lnTo>
                  <a:lnTo>
                    <a:pt x="262" y="206"/>
                  </a:lnTo>
                  <a:lnTo>
                    <a:pt x="272" y="192"/>
                  </a:lnTo>
                  <a:lnTo>
                    <a:pt x="283" y="179"/>
                  </a:lnTo>
                  <a:lnTo>
                    <a:pt x="293" y="166"/>
                  </a:lnTo>
                  <a:lnTo>
                    <a:pt x="302" y="152"/>
                  </a:lnTo>
                  <a:lnTo>
                    <a:pt x="312" y="141"/>
                  </a:lnTo>
                  <a:lnTo>
                    <a:pt x="323" y="132"/>
                  </a:lnTo>
                  <a:lnTo>
                    <a:pt x="331" y="120"/>
                  </a:lnTo>
                  <a:lnTo>
                    <a:pt x="340" y="111"/>
                  </a:lnTo>
                  <a:lnTo>
                    <a:pt x="350" y="101"/>
                  </a:lnTo>
                  <a:lnTo>
                    <a:pt x="359" y="90"/>
                  </a:lnTo>
                  <a:lnTo>
                    <a:pt x="367" y="80"/>
                  </a:lnTo>
                  <a:lnTo>
                    <a:pt x="376" y="73"/>
                  </a:lnTo>
                  <a:lnTo>
                    <a:pt x="384" y="65"/>
                  </a:lnTo>
                  <a:lnTo>
                    <a:pt x="393" y="57"/>
                  </a:lnTo>
                  <a:lnTo>
                    <a:pt x="399" y="50"/>
                  </a:lnTo>
                  <a:lnTo>
                    <a:pt x="407" y="44"/>
                  </a:lnTo>
                  <a:lnTo>
                    <a:pt x="412" y="36"/>
                  </a:lnTo>
                  <a:lnTo>
                    <a:pt x="420" y="33"/>
                  </a:lnTo>
                  <a:lnTo>
                    <a:pt x="426" y="25"/>
                  </a:lnTo>
                  <a:lnTo>
                    <a:pt x="431" y="21"/>
                  </a:lnTo>
                  <a:lnTo>
                    <a:pt x="435" y="17"/>
                  </a:lnTo>
                  <a:lnTo>
                    <a:pt x="441" y="14"/>
                  </a:lnTo>
                  <a:lnTo>
                    <a:pt x="448" y="6"/>
                  </a:lnTo>
                  <a:lnTo>
                    <a:pt x="456" y="2"/>
                  </a:lnTo>
                  <a:lnTo>
                    <a:pt x="458" y="0"/>
                  </a:lnTo>
                  <a:lnTo>
                    <a:pt x="462" y="0"/>
                  </a:lnTo>
                  <a:lnTo>
                    <a:pt x="462" y="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2650" y="1983"/>
              <a:ext cx="1017" cy="955"/>
            </a:xfrm>
            <a:custGeom>
              <a:avLst/>
              <a:gdLst/>
              <a:ahLst/>
              <a:cxnLst>
                <a:cxn ang="0">
                  <a:pos x="452" y="1910"/>
                </a:cxn>
                <a:cxn ang="0">
                  <a:pos x="464" y="1908"/>
                </a:cxn>
                <a:cxn ang="0">
                  <a:pos x="487" y="1906"/>
                </a:cxn>
                <a:cxn ang="0">
                  <a:pos x="513" y="1902"/>
                </a:cxn>
                <a:cxn ang="0">
                  <a:pos x="549" y="1898"/>
                </a:cxn>
                <a:cxn ang="0">
                  <a:pos x="593" y="1893"/>
                </a:cxn>
                <a:cxn ang="0">
                  <a:pos x="642" y="1885"/>
                </a:cxn>
                <a:cxn ang="0">
                  <a:pos x="696" y="1875"/>
                </a:cxn>
                <a:cxn ang="0">
                  <a:pos x="756" y="1862"/>
                </a:cxn>
                <a:cxn ang="0">
                  <a:pos x="819" y="1849"/>
                </a:cxn>
                <a:cxn ang="0">
                  <a:pos x="888" y="1830"/>
                </a:cxn>
                <a:cxn ang="0">
                  <a:pos x="956" y="1807"/>
                </a:cxn>
                <a:cxn ang="0">
                  <a:pos x="1028" y="1782"/>
                </a:cxn>
                <a:cxn ang="0">
                  <a:pos x="1100" y="1752"/>
                </a:cxn>
                <a:cxn ang="0">
                  <a:pos x="1174" y="1719"/>
                </a:cxn>
                <a:cxn ang="0">
                  <a:pos x="1248" y="1681"/>
                </a:cxn>
                <a:cxn ang="0">
                  <a:pos x="1323" y="1640"/>
                </a:cxn>
                <a:cxn ang="0">
                  <a:pos x="1395" y="1590"/>
                </a:cxn>
                <a:cxn ang="0">
                  <a:pos x="1465" y="1539"/>
                </a:cxn>
                <a:cxn ang="0">
                  <a:pos x="1532" y="1480"/>
                </a:cxn>
                <a:cxn ang="0">
                  <a:pos x="1596" y="1417"/>
                </a:cxn>
                <a:cxn ang="0">
                  <a:pos x="1657" y="1345"/>
                </a:cxn>
                <a:cxn ang="0">
                  <a:pos x="1716" y="1269"/>
                </a:cxn>
                <a:cxn ang="0">
                  <a:pos x="1767" y="1193"/>
                </a:cxn>
                <a:cxn ang="0">
                  <a:pos x="1815" y="1117"/>
                </a:cxn>
                <a:cxn ang="0">
                  <a:pos x="1855" y="1042"/>
                </a:cxn>
                <a:cxn ang="0">
                  <a:pos x="1893" y="970"/>
                </a:cxn>
                <a:cxn ang="0">
                  <a:pos x="1923" y="898"/>
                </a:cxn>
                <a:cxn ang="0">
                  <a:pos x="1948" y="829"/>
                </a:cxn>
                <a:cxn ang="0">
                  <a:pos x="1970" y="763"/>
                </a:cxn>
                <a:cxn ang="0">
                  <a:pos x="1988" y="700"/>
                </a:cxn>
                <a:cxn ang="0">
                  <a:pos x="2003" y="641"/>
                </a:cxn>
                <a:cxn ang="0">
                  <a:pos x="2012" y="584"/>
                </a:cxn>
                <a:cxn ang="0">
                  <a:pos x="2022" y="531"/>
                </a:cxn>
                <a:cxn ang="0">
                  <a:pos x="2027" y="483"/>
                </a:cxn>
                <a:cxn ang="0">
                  <a:pos x="2031" y="438"/>
                </a:cxn>
                <a:cxn ang="0">
                  <a:pos x="2033" y="398"/>
                </a:cxn>
                <a:cxn ang="0">
                  <a:pos x="2033" y="365"/>
                </a:cxn>
                <a:cxn ang="0">
                  <a:pos x="2033" y="337"/>
                </a:cxn>
                <a:cxn ang="0">
                  <a:pos x="2033" y="312"/>
                </a:cxn>
                <a:cxn ang="0">
                  <a:pos x="2033" y="297"/>
                </a:cxn>
                <a:cxn ang="0">
                  <a:pos x="2033" y="284"/>
                </a:cxn>
                <a:cxn ang="0">
                  <a:pos x="430" y="284"/>
                </a:cxn>
              </a:cxnLst>
              <a:rect l="0" t="0" r="r" b="b"/>
              <a:pathLst>
                <a:path w="2035" h="1910">
                  <a:moveTo>
                    <a:pt x="430" y="284"/>
                  </a:moveTo>
                  <a:lnTo>
                    <a:pt x="0" y="1155"/>
                  </a:lnTo>
                  <a:lnTo>
                    <a:pt x="452" y="1910"/>
                  </a:lnTo>
                  <a:lnTo>
                    <a:pt x="454" y="1910"/>
                  </a:lnTo>
                  <a:lnTo>
                    <a:pt x="462" y="1910"/>
                  </a:lnTo>
                  <a:lnTo>
                    <a:pt x="464" y="1908"/>
                  </a:lnTo>
                  <a:lnTo>
                    <a:pt x="471" y="1908"/>
                  </a:lnTo>
                  <a:lnTo>
                    <a:pt x="477" y="1906"/>
                  </a:lnTo>
                  <a:lnTo>
                    <a:pt x="487" y="1906"/>
                  </a:lnTo>
                  <a:lnTo>
                    <a:pt x="494" y="1904"/>
                  </a:lnTo>
                  <a:lnTo>
                    <a:pt x="504" y="1904"/>
                  </a:lnTo>
                  <a:lnTo>
                    <a:pt x="513" y="1902"/>
                  </a:lnTo>
                  <a:lnTo>
                    <a:pt x="525" y="1902"/>
                  </a:lnTo>
                  <a:lnTo>
                    <a:pt x="536" y="1900"/>
                  </a:lnTo>
                  <a:lnTo>
                    <a:pt x="549" y="1898"/>
                  </a:lnTo>
                  <a:lnTo>
                    <a:pt x="563" y="1896"/>
                  </a:lnTo>
                  <a:lnTo>
                    <a:pt x="578" y="1896"/>
                  </a:lnTo>
                  <a:lnTo>
                    <a:pt x="593" y="1893"/>
                  </a:lnTo>
                  <a:lnTo>
                    <a:pt x="608" y="1891"/>
                  </a:lnTo>
                  <a:lnTo>
                    <a:pt x="623" y="1887"/>
                  </a:lnTo>
                  <a:lnTo>
                    <a:pt x="642" y="1885"/>
                  </a:lnTo>
                  <a:lnTo>
                    <a:pt x="658" y="1881"/>
                  </a:lnTo>
                  <a:lnTo>
                    <a:pt x="679" y="1879"/>
                  </a:lnTo>
                  <a:lnTo>
                    <a:pt x="696" y="1875"/>
                  </a:lnTo>
                  <a:lnTo>
                    <a:pt x="717" y="1872"/>
                  </a:lnTo>
                  <a:lnTo>
                    <a:pt x="736" y="1866"/>
                  </a:lnTo>
                  <a:lnTo>
                    <a:pt x="756" y="1862"/>
                  </a:lnTo>
                  <a:lnTo>
                    <a:pt x="775" y="1858"/>
                  </a:lnTo>
                  <a:lnTo>
                    <a:pt x="798" y="1853"/>
                  </a:lnTo>
                  <a:lnTo>
                    <a:pt x="819" y="1849"/>
                  </a:lnTo>
                  <a:lnTo>
                    <a:pt x="840" y="1843"/>
                  </a:lnTo>
                  <a:lnTo>
                    <a:pt x="863" y="1835"/>
                  </a:lnTo>
                  <a:lnTo>
                    <a:pt x="888" y="1830"/>
                  </a:lnTo>
                  <a:lnTo>
                    <a:pt x="910" y="1822"/>
                  </a:lnTo>
                  <a:lnTo>
                    <a:pt x="933" y="1815"/>
                  </a:lnTo>
                  <a:lnTo>
                    <a:pt x="956" y="1807"/>
                  </a:lnTo>
                  <a:lnTo>
                    <a:pt x="981" y="1799"/>
                  </a:lnTo>
                  <a:lnTo>
                    <a:pt x="1003" y="1790"/>
                  </a:lnTo>
                  <a:lnTo>
                    <a:pt x="1028" y="1782"/>
                  </a:lnTo>
                  <a:lnTo>
                    <a:pt x="1051" y="1773"/>
                  </a:lnTo>
                  <a:lnTo>
                    <a:pt x="1077" y="1763"/>
                  </a:lnTo>
                  <a:lnTo>
                    <a:pt x="1100" y="1752"/>
                  </a:lnTo>
                  <a:lnTo>
                    <a:pt x="1125" y="1742"/>
                  </a:lnTo>
                  <a:lnTo>
                    <a:pt x="1150" y="1731"/>
                  </a:lnTo>
                  <a:lnTo>
                    <a:pt x="1174" y="1719"/>
                  </a:lnTo>
                  <a:lnTo>
                    <a:pt x="1199" y="1708"/>
                  </a:lnTo>
                  <a:lnTo>
                    <a:pt x="1224" y="1695"/>
                  </a:lnTo>
                  <a:lnTo>
                    <a:pt x="1248" y="1681"/>
                  </a:lnTo>
                  <a:lnTo>
                    <a:pt x="1275" y="1670"/>
                  </a:lnTo>
                  <a:lnTo>
                    <a:pt x="1298" y="1655"/>
                  </a:lnTo>
                  <a:lnTo>
                    <a:pt x="1323" y="1640"/>
                  </a:lnTo>
                  <a:lnTo>
                    <a:pt x="1345" y="1624"/>
                  </a:lnTo>
                  <a:lnTo>
                    <a:pt x="1370" y="1609"/>
                  </a:lnTo>
                  <a:lnTo>
                    <a:pt x="1395" y="1590"/>
                  </a:lnTo>
                  <a:lnTo>
                    <a:pt x="1418" y="1575"/>
                  </a:lnTo>
                  <a:lnTo>
                    <a:pt x="1440" y="1556"/>
                  </a:lnTo>
                  <a:lnTo>
                    <a:pt x="1465" y="1539"/>
                  </a:lnTo>
                  <a:lnTo>
                    <a:pt x="1486" y="1520"/>
                  </a:lnTo>
                  <a:lnTo>
                    <a:pt x="1509" y="1501"/>
                  </a:lnTo>
                  <a:lnTo>
                    <a:pt x="1532" y="1480"/>
                  </a:lnTo>
                  <a:lnTo>
                    <a:pt x="1554" y="1461"/>
                  </a:lnTo>
                  <a:lnTo>
                    <a:pt x="1573" y="1438"/>
                  </a:lnTo>
                  <a:lnTo>
                    <a:pt x="1596" y="1417"/>
                  </a:lnTo>
                  <a:lnTo>
                    <a:pt x="1617" y="1394"/>
                  </a:lnTo>
                  <a:lnTo>
                    <a:pt x="1636" y="1371"/>
                  </a:lnTo>
                  <a:lnTo>
                    <a:pt x="1657" y="1345"/>
                  </a:lnTo>
                  <a:lnTo>
                    <a:pt x="1678" y="1318"/>
                  </a:lnTo>
                  <a:lnTo>
                    <a:pt x="1697" y="1293"/>
                  </a:lnTo>
                  <a:lnTo>
                    <a:pt x="1716" y="1269"/>
                  </a:lnTo>
                  <a:lnTo>
                    <a:pt x="1733" y="1242"/>
                  </a:lnTo>
                  <a:lnTo>
                    <a:pt x="1752" y="1217"/>
                  </a:lnTo>
                  <a:lnTo>
                    <a:pt x="1767" y="1193"/>
                  </a:lnTo>
                  <a:lnTo>
                    <a:pt x="1784" y="1168"/>
                  </a:lnTo>
                  <a:lnTo>
                    <a:pt x="1799" y="1141"/>
                  </a:lnTo>
                  <a:lnTo>
                    <a:pt x="1815" y="1117"/>
                  </a:lnTo>
                  <a:lnTo>
                    <a:pt x="1828" y="1092"/>
                  </a:lnTo>
                  <a:lnTo>
                    <a:pt x="1843" y="1067"/>
                  </a:lnTo>
                  <a:lnTo>
                    <a:pt x="1855" y="1042"/>
                  </a:lnTo>
                  <a:lnTo>
                    <a:pt x="1868" y="1018"/>
                  </a:lnTo>
                  <a:lnTo>
                    <a:pt x="1879" y="993"/>
                  </a:lnTo>
                  <a:lnTo>
                    <a:pt x="1893" y="970"/>
                  </a:lnTo>
                  <a:lnTo>
                    <a:pt x="1902" y="945"/>
                  </a:lnTo>
                  <a:lnTo>
                    <a:pt x="1912" y="921"/>
                  </a:lnTo>
                  <a:lnTo>
                    <a:pt x="1923" y="898"/>
                  </a:lnTo>
                  <a:lnTo>
                    <a:pt x="1932" y="875"/>
                  </a:lnTo>
                  <a:lnTo>
                    <a:pt x="1940" y="852"/>
                  </a:lnTo>
                  <a:lnTo>
                    <a:pt x="1948" y="829"/>
                  </a:lnTo>
                  <a:lnTo>
                    <a:pt x="1955" y="809"/>
                  </a:lnTo>
                  <a:lnTo>
                    <a:pt x="1965" y="786"/>
                  </a:lnTo>
                  <a:lnTo>
                    <a:pt x="1970" y="763"/>
                  </a:lnTo>
                  <a:lnTo>
                    <a:pt x="1976" y="742"/>
                  </a:lnTo>
                  <a:lnTo>
                    <a:pt x="1982" y="721"/>
                  </a:lnTo>
                  <a:lnTo>
                    <a:pt x="1988" y="700"/>
                  </a:lnTo>
                  <a:lnTo>
                    <a:pt x="1993" y="679"/>
                  </a:lnTo>
                  <a:lnTo>
                    <a:pt x="1997" y="660"/>
                  </a:lnTo>
                  <a:lnTo>
                    <a:pt x="2003" y="641"/>
                  </a:lnTo>
                  <a:lnTo>
                    <a:pt x="2008" y="622"/>
                  </a:lnTo>
                  <a:lnTo>
                    <a:pt x="2010" y="603"/>
                  </a:lnTo>
                  <a:lnTo>
                    <a:pt x="2012" y="584"/>
                  </a:lnTo>
                  <a:lnTo>
                    <a:pt x="2016" y="565"/>
                  </a:lnTo>
                  <a:lnTo>
                    <a:pt x="2020" y="548"/>
                  </a:lnTo>
                  <a:lnTo>
                    <a:pt x="2022" y="531"/>
                  </a:lnTo>
                  <a:lnTo>
                    <a:pt x="2024" y="514"/>
                  </a:lnTo>
                  <a:lnTo>
                    <a:pt x="2026" y="499"/>
                  </a:lnTo>
                  <a:lnTo>
                    <a:pt x="2027" y="483"/>
                  </a:lnTo>
                  <a:lnTo>
                    <a:pt x="2029" y="466"/>
                  </a:lnTo>
                  <a:lnTo>
                    <a:pt x="2031" y="453"/>
                  </a:lnTo>
                  <a:lnTo>
                    <a:pt x="2031" y="438"/>
                  </a:lnTo>
                  <a:lnTo>
                    <a:pt x="2033" y="424"/>
                  </a:lnTo>
                  <a:lnTo>
                    <a:pt x="2033" y="411"/>
                  </a:lnTo>
                  <a:lnTo>
                    <a:pt x="2033" y="398"/>
                  </a:lnTo>
                  <a:lnTo>
                    <a:pt x="2033" y="386"/>
                  </a:lnTo>
                  <a:lnTo>
                    <a:pt x="2035" y="377"/>
                  </a:lnTo>
                  <a:lnTo>
                    <a:pt x="2033" y="365"/>
                  </a:lnTo>
                  <a:lnTo>
                    <a:pt x="2033" y="354"/>
                  </a:lnTo>
                  <a:lnTo>
                    <a:pt x="2033" y="344"/>
                  </a:lnTo>
                  <a:lnTo>
                    <a:pt x="2033" y="337"/>
                  </a:lnTo>
                  <a:lnTo>
                    <a:pt x="2033" y="327"/>
                  </a:lnTo>
                  <a:lnTo>
                    <a:pt x="2033" y="320"/>
                  </a:lnTo>
                  <a:lnTo>
                    <a:pt x="2033" y="312"/>
                  </a:lnTo>
                  <a:lnTo>
                    <a:pt x="2033" y="306"/>
                  </a:lnTo>
                  <a:lnTo>
                    <a:pt x="2033" y="301"/>
                  </a:lnTo>
                  <a:lnTo>
                    <a:pt x="2033" y="297"/>
                  </a:lnTo>
                  <a:lnTo>
                    <a:pt x="2033" y="291"/>
                  </a:lnTo>
                  <a:lnTo>
                    <a:pt x="2033" y="289"/>
                  </a:lnTo>
                  <a:lnTo>
                    <a:pt x="2033" y="284"/>
                  </a:lnTo>
                  <a:lnTo>
                    <a:pt x="2033" y="284"/>
                  </a:lnTo>
                  <a:lnTo>
                    <a:pt x="1087" y="0"/>
                  </a:lnTo>
                  <a:lnTo>
                    <a:pt x="430" y="284"/>
                  </a:lnTo>
                  <a:lnTo>
                    <a:pt x="430" y="284"/>
                  </a:lnTo>
                  <a:close/>
                </a:path>
              </a:pathLst>
            </a:custGeom>
            <a:solidFill>
              <a:srgbClr val="BDC9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2691" y="1346"/>
              <a:ext cx="975" cy="779"/>
            </a:xfrm>
            <a:custGeom>
              <a:avLst/>
              <a:gdLst/>
              <a:ahLst/>
              <a:cxnLst>
                <a:cxn ang="0">
                  <a:pos x="346" y="1558"/>
                </a:cxn>
                <a:cxn ang="0">
                  <a:pos x="1947" y="1548"/>
                </a:cxn>
                <a:cxn ang="0">
                  <a:pos x="1947" y="1533"/>
                </a:cxn>
                <a:cxn ang="0">
                  <a:pos x="1947" y="1510"/>
                </a:cxn>
                <a:cxn ang="0">
                  <a:pos x="1943" y="1480"/>
                </a:cxn>
                <a:cxn ang="0">
                  <a:pos x="1942" y="1444"/>
                </a:cxn>
                <a:cxn ang="0">
                  <a:pos x="1936" y="1400"/>
                </a:cxn>
                <a:cxn ang="0">
                  <a:pos x="1930" y="1352"/>
                </a:cxn>
                <a:cxn ang="0">
                  <a:pos x="1921" y="1299"/>
                </a:cxn>
                <a:cxn ang="0">
                  <a:pos x="1909" y="1242"/>
                </a:cxn>
                <a:cxn ang="0">
                  <a:pos x="1894" y="1179"/>
                </a:cxn>
                <a:cxn ang="0">
                  <a:pos x="1875" y="1115"/>
                </a:cxn>
                <a:cxn ang="0">
                  <a:pos x="1852" y="1044"/>
                </a:cxn>
                <a:cxn ang="0">
                  <a:pos x="1828" y="976"/>
                </a:cxn>
                <a:cxn ang="0">
                  <a:pos x="1795" y="900"/>
                </a:cxn>
                <a:cxn ang="0">
                  <a:pos x="1759" y="827"/>
                </a:cxn>
                <a:cxn ang="0">
                  <a:pos x="1717" y="751"/>
                </a:cxn>
                <a:cxn ang="0">
                  <a:pos x="1670" y="675"/>
                </a:cxn>
                <a:cxn ang="0">
                  <a:pos x="1617" y="597"/>
                </a:cxn>
                <a:cxn ang="0">
                  <a:pos x="1558" y="523"/>
                </a:cxn>
                <a:cxn ang="0">
                  <a:pos x="1489" y="447"/>
                </a:cxn>
                <a:cxn ang="0">
                  <a:pos x="1419" y="377"/>
                </a:cxn>
                <a:cxn ang="0">
                  <a:pos x="1347" y="318"/>
                </a:cxn>
                <a:cxn ang="0">
                  <a:pos x="1278" y="268"/>
                </a:cxn>
                <a:cxn ang="0">
                  <a:pos x="1208" y="223"/>
                </a:cxn>
                <a:cxn ang="0">
                  <a:pos x="1138" y="185"/>
                </a:cxn>
                <a:cxn ang="0">
                  <a:pos x="1068" y="150"/>
                </a:cxn>
                <a:cxn ang="0">
                  <a:pos x="999" y="120"/>
                </a:cxn>
                <a:cxn ang="0">
                  <a:pos x="931" y="95"/>
                </a:cxn>
                <a:cxn ang="0">
                  <a:pos x="864" y="74"/>
                </a:cxn>
                <a:cxn ang="0">
                  <a:pos x="800" y="53"/>
                </a:cxn>
                <a:cxn ang="0">
                  <a:pos x="739" y="40"/>
                </a:cxn>
                <a:cxn ang="0">
                  <a:pos x="680" y="29"/>
                </a:cxn>
                <a:cxn ang="0">
                  <a:pos x="623" y="19"/>
                </a:cxn>
                <a:cxn ang="0">
                  <a:pos x="572" y="12"/>
                </a:cxn>
                <a:cxn ang="0">
                  <a:pos x="524" y="6"/>
                </a:cxn>
                <a:cxn ang="0">
                  <a:pos x="481" y="2"/>
                </a:cxn>
                <a:cxn ang="0">
                  <a:pos x="444" y="0"/>
                </a:cxn>
                <a:cxn ang="0">
                  <a:pos x="410" y="0"/>
                </a:cxn>
                <a:cxn ang="0">
                  <a:pos x="386" y="0"/>
                </a:cxn>
                <a:cxn ang="0">
                  <a:pos x="365" y="0"/>
                </a:cxn>
                <a:cxn ang="0">
                  <a:pos x="351" y="0"/>
                </a:cxn>
                <a:cxn ang="0">
                  <a:pos x="346" y="2"/>
                </a:cxn>
              </a:cxnLst>
              <a:rect l="0" t="0" r="r" b="b"/>
              <a:pathLst>
                <a:path w="1949" h="1558">
                  <a:moveTo>
                    <a:pt x="346" y="2"/>
                  </a:moveTo>
                  <a:lnTo>
                    <a:pt x="0" y="803"/>
                  </a:lnTo>
                  <a:lnTo>
                    <a:pt x="346" y="1558"/>
                  </a:lnTo>
                  <a:lnTo>
                    <a:pt x="1949" y="1558"/>
                  </a:lnTo>
                  <a:lnTo>
                    <a:pt x="1947" y="1554"/>
                  </a:lnTo>
                  <a:lnTo>
                    <a:pt x="1947" y="1548"/>
                  </a:lnTo>
                  <a:lnTo>
                    <a:pt x="1947" y="1544"/>
                  </a:lnTo>
                  <a:lnTo>
                    <a:pt x="1947" y="1539"/>
                  </a:lnTo>
                  <a:lnTo>
                    <a:pt x="1947" y="1533"/>
                  </a:lnTo>
                  <a:lnTo>
                    <a:pt x="1947" y="1527"/>
                  </a:lnTo>
                  <a:lnTo>
                    <a:pt x="1947" y="1518"/>
                  </a:lnTo>
                  <a:lnTo>
                    <a:pt x="1947" y="1510"/>
                  </a:lnTo>
                  <a:lnTo>
                    <a:pt x="1945" y="1501"/>
                  </a:lnTo>
                  <a:lnTo>
                    <a:pt x="1945" y="1491"/>
                  </a:lnTo>
                  <a:lnTo>
                    <a:pt x="1943" y="1480"/>
                  </a:lnTo>
                  <a:lnTo>
                    <a:pt x="1943" y="1468"/>
                  </a:lnTo>
                  <a:lnTo>
                    <a:pt x="1942" y="1457"/>
                  </a:lnTo>
                  <a:lnTo>
                    <a:pt x="1942" y="1444"/>
                  </a:lnTo>
                  <a:lnTo>
                    <a:pt x="1940" y="1430"/>
                  </a:lnTo>
                  <a:lnTo>
                    <a:pt x="1938" y="1415"/>
                  </a:lnTo>
                  <a:lnTo>
                    <a:pt x="1936" y="1400"/>
                  </a:lnTo>
                  <a:lnTo>
                    <a:pt x="1934" y="1386"/>
                  </a:lnTo>
                  <a:lnTo>
                    <a:pt x="1932" y="1369"/>
                  </a:lnTo>
                  <a:lnTo>
                    <a:pt x="1930" y="1352"/>
                  </a:lnTo>
                  <a:lnTo>
                    <a:pt x="1926" y="1335"/>
                  </a:lnTo>
                  <a:lnTo>
                    <a:pt x="1924" y="1318"/>
                  </a:lnTo>
                  <a:lnTo>
                    <a:pt x="1921" y="1299"/>
                  </a:lnTo>
                  <a:lnTo>
                    <a:pt x="1917" y="1280"/>
                  </a:lnTo>
                  <a:lnTo>
                    <a:pt x="1913" y="1261"/>
                  </a:lnTo>
                  <a:lnTo>
                    <a:pt x="1909" y="1242"/>
                  </a:lnTo>
                  <a:lnTo>
                    <a:pt x="1904" y="1221"/>
                  </a:lnTo>
                  <a:lnTo>
                    <a:pt x="1900" y="1200"/>
                  </a:lnTo>
                  <a:lnTo>
                    <a:pt x="1894" y="1179"/>
                  </a:lnTo>
                  <a:lnTo>
                    <a:pt x="1888" y="1160"/>
                  </a:lnTo>
                  <a:lnTo>
                    <a:pt x="1881" y="1137"/>
                  </a:lnTo>
                  <a:lnTo>
                    <a:pt x="1875" y="1115"/>
                  </a:lnTo>
                  <a:lnTo>
                    <a:pt x="1867" y="1092"/>
                  </a:lnTo>
                  <a:lnTo>
                    <a:pt x="1862" y="1069"/>
                  </a:lnTo>
                  <a:lnTo>
                    <a:pt x="1852" y="1044"/>
                  </a:lnTo>
                  <a:lnTo>
                    <a:pt x="1845" y="1021"/>
                  </a:lnTo>
                  <a:lnTo>
                    <a:pt x="1835" y="999"/>
                  </a:lnTo>
                  <a:lnTo>
                    <a:pt x="1828" y="976"/>
                  </a:lnTo>
                  <a:lnTo>
                    <a:pt x="1816" y="951"/>
                  </a:lnTo>
                  <a:lnTo>
                    <a:pt x="1807" y="926"/>
                  </a:lnTo>
                  <a:lnTo>
                    <a:pt x="1795" y="900"/>
                  </a:lnTo>
                  <a:lnTo>
                    <a:pt x="1784" y="877"/>
                  </a:lnTo>
                  <a:lnTo>
                    <a:pt x="1771" y="852"/>
                  </a:lnTo>
                  <a:lnTo>
                    <a:pt x="1759" y="827"/>
                  </a:lnTo>
                  <a:lnTo>
                    <a:pt x="1746" y="803"/>
                  </a:lnTo>
                  <a:lnTo>
                    <a:pt x="1733" y="776"/>
                  </a:lnTo>
                  <a:lnTo>
                    <a:pt x="1717" y="751"/>
                  </a:lnTo>
                  <a:lnTo>
                    <a:pt x="1704" y="727"/>
                  </a:lnTo>
                  <a:lnTo>
                    <a:pt x="1687" y="700"/>
                  </a:lnTo>
                  <a:lnTo>
                    <a:pt x="1670" y="675"/>
                  </a:lnTo>
                  <a:lnTo>
                    <a:pt x="1653" y="649"/>
                  </a:lnTo>
                  <a:lnTo>
                    <a:pt x="1636" y="624"/>
                  </a:lnTo>
                  <a:lnTo>
                    <a:pt x="1617" y="597"/>
                  </a:lnTo>
                  <a:lnTo>
                    <a:pt x="1598" y="573"/>
                  </a:lnTo>
                  <a:lnTo>
                    <a:pt x="1577" y="548"/>
                  </a:lnTo>
                  <a:lnTo>
                    <a:pt x="1558" y="523"/>
                  </a:lnTo>
                  <a:lnTo>
                    <a:pt x="1535" y="498"/>
                  </a:lnTo>
                  <a:lnTo>
                    <a:pt x="1514" y="472"/>
                  </a:lnTo>
                  <a:lnTo>
                    <a:pt x="1489" y="447"/>
                  </a:lnTo>
                  <a:lnTo>
                    <a:pt x="1467" y="424"/>
                  </a:lnTo>
                  <a:lnTo>
                    <a:pt x="1442" y="399"/>
                  </a:lnTo>
                  <a:lnTo>
                    <a:pt x="1419" y="377"/>
                  </a:lnTo>
                  <a:lnTo>
                    <a:pt x="1394" y="356"/>
                  </a:lnTo>
                  <a:lnTo>
                    <a:pt x="1372" y="337"/>
                  </a:lnTo>
                  <a:lnTo>
                    <a:pt x="1347" y="318"/>
                  </a:lnTo>
                  <a:lnTo>
                    <a:pt x="1324" y="301"/>
                  </a:lnTo>
                  <a:lnTo>
                    <a:pt x="1301" y="283"/>
                  </a:lnTo>
                  <a:lnTo>
                    <a:pt x="1278" y="268"/>
                  </a:lnTo>
                  <a:lnTo>
                    <a:pt x="1254" y="253"/>
                  </a:lnTo>
                  <a:lnTo>
                    <a:pt x="1231" y="238"/>
                  </a:lnTo>
                  <a:lnTo>
                    <a:pt x="1208" y="223"/>
                  </a:lnTo>
                  <a:lnTo>
                    <a:pt x="1183" y="209"/>
                  </a:lnTo>
                  <a:lnTo>
                    <a:pt x="1161" y="198"/>
                  </a:lnTo>
                  <a:lnTo>
                    <a:pt x="1138" y="185"/>
                  </a:lnTo>
                  <a:lnTo>
                    <a:pt x="1115" y="171"/>
                  </a:lnTo>
                  <a:lnTo>
                    <a:pt x="1090" y="162"/>
                  </a:lnTo>
                  <a:lnTo>
                    <a:pt x="1068" y="150"/>
                  </a:lnTo>
                  <a:lnTo>
                    <a:pt x="1045" y="141"/>
                  </a:lnTo>
                  <a:lnTo>
                    <a:pt x="1022" y="129"/>
                  </a:lnTo>
                  <a:lnTo>
                    <a:pt x="999" y="120"/>
                  </a:lnTo>
                  <a:lnTo>
                    <a:pt x="976" y="112"/>
                  </a:lnTo>
                  <a:lnTo>
                    <a:pt x="954" y="103"/>
                  </a:lnTo>
                  <a:lnTo>
                    <a:pt x="931" y="95"/>
                  </a:lnTo>
                  <a:lnTo>
                    <a:pt x="908" y="88"/>
                  </a:lnTo>
                  <a:lnTo>
                    <a:pt x="887" y="80"/>
                  </a:lnTo>
                  <a:lnTo>
                    <a:pt x="864" y="74"/>
                  </a:lnTo>
                  <a:lnTo>
                    <a:pt x="842" y="67"/>
                  </a:lnTo>
                  <a:lnTo>
                    <a:pt x="821" y="61"/>
                  </a:lnTo>
                  <a:lnTo>
                    <a:pt x="800" y="53"/>
                  </a:lnTo>
                  <a:lnTo>
                    <a:pt x="779" y="50"/>
                  </a:lnTo>
                  <a:lnTo>
                    <a:pt x="758" y="44"/>
                  </a:lnTo>
                  <a:lnTo>
                    <a:pt x="739" y="40"/>
                  </a:lnTo>
                  <a:lnTo>
                    <a:pt x="720" y="36"/>
                  </a:lnTo>
                  <a:lnTo>
                    <a:pt x="699" y="32"/>
                  </a:lnTo>
                  <a:lnTo>
                    <a:pt x="680" y="29"/>
                  </a:lnTo>
                  <a:lnTo>
                    <a:pt x="661" y="25"/>
                  </a:lnTo>
                  <a:lnTo>
                    <a:pt x="642" y="21"/>
                  </a:lnTo>
                  <a:lnTo>
                    <a:pt x="623" y="19"/>
                  </a:lnTo>
                  <a:lnTo>
                    <a:pt x="606" y="15"/>
                  </a:lnTo>
                  <a:lnTo>
                    <a:pt x="589" y="13"/>
                  </a:lnTo>
                  <a:lnTo>
                    <a:pt x="572" y="12"/>
                  </a:lnTo>
                  <a:lnTo>
                    <a:pt x="557" y="10"/>
                  </a:lnTo>
                  <a:lnTo>
                    <a:pt x="539" y="8"/>
                  </a:lnTo>
                  <a:lnTo>
                    <a:pt x="524" y="6"/>
                  </a:lnTo>
                  <a:lnTo>
                    <a:pt x="509" y="4"/>
                  </a:lnTo>
                  <a:lnTo>
                    <a:pt x="496" y="4"/>
                  </a:lnTo>
                  <a:lnTo>
                    <a:pt x="481" y="2"/>
                  </a:lnTo>
                  <a:lnTo>
                    <a:pt x="469" y="0"/>
                  </a:lnTo>
                  <a:lnTo>
                    <a:pt x="456" y="0"/>
                  </a:lnTo>
                  <a:lnTo>
                    <a:pt x="444" y="0"/>
                  </a:lnTo>
                  <a:lnTo>
                    <a:pt x="431" y="0"/>
                  </a:lnTo>
                  <a:lnTo>
                    <a:pt x="422" y="0"/>
                  </a:lnTo>
                  <a:lnTo>
                    <a:pt x="410" y="0"/>
                  </a:lnTo>
                  <a:lnTo>
                    <a:pt x="403" y="0"/>
                  </a:lnTo>
                  <a:lnTo>
                    <a:pt x="393" y="0"/>
                  </a:lnTo>
                  <a:lnTo>
                    <a:pt x="386" y="0"/>
                  </a:lnTo>
                  <a:lnTo>
                    <a:pt x="378" y="0"/>
                  </a:lnTo>
                  <a:lnTo>
                    <a:pt x="370" y="0"/>
                  </a:lnTo>
                  <a:lnTo>
                    <a:pt x="365" y="0"/>
                  </a:lnTo>
                  <a:lnTo>
                    <a:pt x="359" y="0"/>
                  </a:lnTo>
                  <a:lnTo>
                    <a:pt x="355" y="0"/>
                  </a:lnTo>
                  <a:lnTo>
                    <a:pt x="351" y="0"/>
                  </a:lnTo>
                  <a:lnTo>
                    <a:pt x="348" y="0"/>
                  </a:lnTo>
                  <a:lnTo>
                    <a:pt x="346" y="2"/>
                  </a:lnTo>
                  <a:lnTo>
                    <a:pt x="346" y="2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996600"/>
                </a:solidFill>
              </a:endParaRPr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2094" y="1985"/>
              <a:ext cx="782" cy="953"/>
            </a:xfrm>
            <a:custGeom>
              <a:avLst/>
              <a:gdLst/>
              <a:ahLst/>
              <a:cxnLst>
                <a:cxn ang="0">
                  <a:pos x="1563" y="1906"/>
                </a:cxn>
                <a:cxn ang="0">
                  <a:pos x="1558" y="1906"/>
                </a:cxn>
                <a:cxn ang="0">
                  <a:pos x="1539" y="1906"/>
                </a:cxn>
                <a:cxn ang="0">
                  <a:pos x="1525" y="1904"/>
                </a:cxn>
                <a:cxn ang="0">
                  <a:pos x="1510" y="1902"/>
                </a:cxn>
                <a:cxn ang="0">
                  <a:pos x="1489" y="1900"/>
                </a:cxn>
                <a:cxn ang="0">
                  <a:pos x="1470" y="1900"/>
                </a:cxn>
                <a:cxn ang="0">
                  <a:pos x="1446" y="1896"/>
                </a:cxn>
                <a:cxn ang="0">
                  <a:pos x="1421" y="1892"/>
                </a:cxn>
                <a:cxn ang="0">
                  <a:pos x="1392" y="1889"/>
                </a:cxn>
                <a:cxn ang="0">
                  <a:pos x="1364" y="1885"/>
                </a:cxn>
                <a:cxn ang="0">
                  <a:pos x="1334" y="1879"/>
                </a:cxn>
                <a:cxn ang="0">
                  <a:pos x="1301" y="1873"/>
                </a:cxn>
                <a:cxn ang="0">
                  <a:pos x="1267" y="1866"/>
                </a:cxn>
                <a:cxn ang="0">
                  <a:pos x="1231" y="1858"/>
                </a:cxn>
                <a:cxn ang="0">
                  <a:pos x="1195" y="1847"/>
                </a:cxn>
                <a:cxn ang="0">
                  <a:pos x="1155" y="1837"/>
                </a:cxn>
                <a:cxn ang="0">
                  <a:pos x="1115" y="1824"/>
                </a:cxn>
                <a:cxn ang="0">
                  <a:pos x="1075" y="1812"/>
                </a:cxn>
                <a:cxn ang="0">
                  <a:pos x="1033" y="1797"/>
                </a:cxn>
                <a:cxn ang="0">
                  <a:pos x="992" y="1780"/>
                </a:cxn>
                <a:cxn ang="0">
                  <a:pos x="948" y="1763"/>
                </a:cxn>
                <a:cxn ang="0">
                  <a:pos x="906" y="1746"/>
                </a:cxn>
                <a:cxn ang="0">
                  <a:pos x="862" y="1723"/>
                </a:cxn>
                <a:cxn ang="0">
                  <a:pos x="819" y="1700"/>
                </a:cxn>
                <a:cxn ang="0">
                  <a:pos x="773" y="1676"/>
                </a:cxn>
                <a:cxn ang="0">
                  <a:pos x="729" y="1651"/>
                </a:cxn>
                <a:cxn ang="0">
                  <a:pos x="684" y="1620"/>
                </a:cxn>
                <a:cxn ang="0">
                  <a:pos x="642" y="1590"/>
                </a:cxn>
                <a:cxn ang="0">
                  <a:pos x="596" y="1558"/>
                </a:cxn>
                <a:cxn ang="0">
                  <a:pos x="555" y="1523"/>
                </a:cxn>
                <a:cxn ang="0">
                  <a:pos x="500" y="1476"/>
                </a:cxn>
                <a:cxn ang="0">
                  <a:pos x="450" y="1428"/>
                </a:cxn>
                <a:cxn ang="0">
                  <a:pos x="403" y="1379"/>
                </a:cxn>
                <a:cxn ang="0">
                  <a:pos x="359" y="1327"/>
                </a:cxn>
                <a:cxn ang="0">
                  <a:pos x="319" y="1276"/>
                </a:cxn>
                <a:cxn ang="0">
                  <a:pos x="281" y="1225"/>
                </a:cxn>
                <a:cxn ang="0">
                  <a:pos x="247" y="1173"/>
                </a:cxn>
                <a:cxn ang="0">
                  <a:pos x="216" y="1120"/>
                </a:cxn>
                <a:cxn ang="0">
                  <a:pos x="188" y="1069"/>
                </a:cxn>
                <a:cxn ang="0">
                  <a:pos x="161" y="1016"/>
                </a:cxn>
                <a:cxn ang="0">
                  <a:pos x="139" y="964"/>
                </a:cxn>
                <a:cxn ang="0">
                  <a:pos x="118" y="915"/>
                </a:cxn>
                <a:cxn ang="0">
                  <a:pos x="97" y="862"/>
                </a:cxn>
                <a:cxn ang="0">
                  <a:pos x="80" y="814"/>
                </a:cxn>
                <a:cxn ang="0">
                  <a:pos x="64" y="765"/>
                </a:cxn>
                <a:cxn ang="0">
                  <a:pos x="53" y="719"/>
                </a:cxn>
                <a:cxn ang="0">
                  <a:pos x="42" y="673"/>
                </a:cxn>
                <a:cxn ang="0">
                  <a:pos x="32" y="628"/>
                </a:cxn>
                <a:cxn ang="0">
                  <a:pos x="23" y="584"/>
                </a:cxn>
                <a:cxn ang="0">
                  <a:pos x="17" y="546"/>
                </a:cxn>
                <a:cxn ang="0">
                  <a:pos x="11" y="506"/>
                </a:cxn>
                <a:cxn ang="0">
                  <a:pos x="7" y="472"/>
                </a:cxn>
                <a:cxn ang="0">
                  <a:pos x="4" y="437"/>
                </a:cxn>
                <a:cxn ang="0">
                  <a:pos x="2" y="409"/>
                </a:cxn>
                <a:cxn ang="0">
                  <a:pos x="0" y="380"/>
                </a:cxn>
                <a:cxn ang="0">
                  <a:pos x="0" y="356"/>
                </a:cxn>
                <a:cxn ang="0">
                  <a:pos x="0" y="335"/>
                </a:cxn>
                <a:cxn ang="0">
                  <a:pos x="0" y="318"/>
                </a:cxn>
                <a:cxn ang="0">
                  <a:pos x="0" y="302"/>
                </a:cxn>
                <a:cxn ang="0">
                  <a:pos x="0" y="293"/>
                </a:cxn>
                <a:cxn ang="0">
                  <a:pos x="0" y="285"/>
                </a:cxn>
                <a:cxn ang="0">
                  <a:pos x="1541" y="276"/>
                </a:cxn>
              </a:cxnLst>
              <a:rect l="0" t="0" r="r" b="b"/>
              <a:pathLst>
                <a:path w="1563" h="1906">
                  <a:moveTo>
                    <a:pt x="1541" y="276"/>
                  </a:moveTo>
                  <a:lnTo>
                    <a:pt x="1563" y="1906"/>
                  </a:lnTo>
                  <a:lnTo>
                    <a:pt x="1562" y="1906"/>
                  </a:lnTo>
                  <a:lnTo>
                    <a:pt x="1558" y="1906"/>
                  </a:lnTo>
                  <a:lnTo>
                    <a:pt x="1548" y="1906"/>
                  </a:lnTo>
                  <a:lnTo>
                    <a:pt x="1539" y="1906"/>
                  </a:lnTo>
                  <a:lnTo>
                    <a:pt x="1531" y="1904"/>
                  </a:lnTo>
                  <a:lnTo>
                    <a:pt x="1525" y="1904"/>
                  </a:lnTo>
                  <a:lnTo>
                    <a:pt x="1518" y="1902"/>
                  </a:lnTo>
                  <a:lnTo>
                    <a:pt x="1510" y="1902"/>
                  </a:lnTo>
                  <a:lnTo>
                    <a:pt x="1501" y="1902"/>
                  </a:lnTo>
                  <a:lnTo>
                    <a:pt x="1489" y="1900"/>
                  </a:lnTo>
                  <a:lnTo>
                    <a:pt x="1480" y="1900"/>
                  </a:lnTo>
                  <a:lnTo>
                    <a:pt x="1470" y="1900"/>
                  </a:lnTo>
                  <a:lnTo>
                    <a:pt x="1457" y="1898"/>
                  </a:lnTo>
                  <a:lnTo>
                    <a:pt x="1446" y="1896"/>
                  </a:lnTo>
                  <a:lnTo>
                    <a:pt x="1432" y="1894"/>
                  </a:lnTo>
                  <a:lnTo>
                    <a:pt x="1421" y="1892"/>
                  </a:lnTo>
                  <a:lnTo>
                    <a:pt x="1408" y="1890"/>
                  </a:lnTo>
                  <a:lnTo>
                    <a:pt x="1392" y="1889"/>
                  </a:lnTo>
                  <a:lnTo>
                    <a:pt x="1379" y="1887"/>
                  </a:lnTo>
                  <a:lnTo>
                    <a:pt x="1364" y="1885"/>
                  </a:lnTo>
                  <a:lnTo>
                    <a:pt x="1349" y="1883"/>
                  </a:lnTo>
                  <a:lnTo>
                    <a:pt x="1334" y="1879"/>
                  </a:lnTo>
                  <a:lnTo>
                    <a:pt x="1316" y="1875"/>
                  </a:lnTo>
                  <a:lnTo>
                    <a:pt x="1301" y="1873"/>
                  </a:lnTo>
                  <a:lnTo>
                    <a:pt x="1284" y="1869"/>
                  </a:lnTo>
                  <a:lnTo>
                    <a:pt x="1267" y="1866"/>
                  </a:lnTo>
                  <a:lnTo>
                    <a:pt x="1250" y="1862"/>
                  </a:lnTo>
                  <a:lnTo>
                    <a:pt x="1231" y="1858"/>
                  </a:lnTo>
                  <a:lnTo>
                    <a:pt x="1212" y="1852"/>
                  </a:lnTo>
                  <a:lnTo>
                    <a:pt x="1195" y="1847"/>
                  </a:lnTo>
                  <a:lnTo>
                    <a:pt x="1174" y="1841"/>
                  </a:lnTo>
                  <a:lnTo>
                    <a:pt x="1155" y="1837"/>
                  </a:lnTo>
                  <a:lnTo>
                    <a:pt x="1134" y="1831"/>
                  </a:lnTo>
                  <a:lnTo>
                    <a:pt x="1115" y="1824"/>
                  </a:lnTo>
                  <a:lnTo>
                    <a:pt x="1094" y="1818"/>
                  </a:lnTo>
                  <a:lnTo>
                    <a:pt x="1075" y="1812"/>
                  </a:lnTo>
                  <a:lnTo>
                    <a:pt x="1054" y="1805"/>
                  </a:lnTo>
                  <a:lnTo>
                    <a:pt x="1033" y="1797"/>
                  </a:lnTo>
                  <a:lnTo>
                    <a:pt x="1013" y="1788"/>
                  </a:lnTo>
                  <a:lnTo>
                    <a:pt x="992" y="1780"/>
                  </a:lnTo>
                  <a:lnTo>
                    <a:pt x="971" y="1773"/>
                  </a:lnTo>
                  <a:lnTo>
                    <a:pt x="948" y="1763"/>
                  </a:lnTo>
                  <a:lnTo>
                    <a:pt x="927" y="1753"/>
                  </a:lnTo>
                  <a:lnTo>
                    <a:pt x="906" y="1746"/>
                  </a:lnTo>
                  <a:lnTo>
                    <a:pt x="883" y="1734"/>
                  </a:lnTo>
                  <a:lnTo>
                    <a:pt x="862" y="1723"/>
                  </a:lnTo>
                  <a:lnTo>
                    <a:pt x="840" y="1712"/>
                  </a:lnTo>
                  <a:lnTo>
                    <a:pt x="819" y="1700"/>
                  </a:lnTo>
                  <a:lnTo>
                    <a:pt x="796" y="1689"/>
                  </a:lnTo>
                  <a:lnTo>
                    <a:pt x="773" y="1676"/>
                  </a:lnTo>
                  <a:lnTo>
                    <a:pt x="752" y="1662"/>
                  </a:lnTo>
                  <a:lnTo>
                    <a:pt x="729" y="1651"/>
                  </a:lnTo>
                  <a:lnTo>
                    <a:pt x="707" y="1636"/>
                  </a:lnTo>
                  <a:lnTo>
                    <a:pt x="684" y="1620"/>
                  </a:lnTo>
                  <a:lnTo>
                    <a:pt x="663" y="1605"/>
                  </a:lnTo>
                  <a:lnTo>
                    <a:pt x="642" y="1590"/>
                  </a:lnTo>
                  <a:lnTo>
                    <a:pt x="619" y="1575"/>
                  </a:lnTo>
                  <a:lnTo>
                    <a:pt x="596" y="1558"/>
                  </a:lnTo>
                  <a:lnTo>
                    <a:pt x="576" y="1540"/>
                  </a:lnTo>
                  <a:lnTo>
                    <a:pt x="555" y="1523"/>
                  </a:lnTo>
                  <a:lnTo>
                    <a:pt x="526" y="1501"/>
                  </a:lnTo>
                  <a:lnTo>
                    <a:pt x="500" y="1476"/>
                  </a:lnTo>
                  <a:lnTo>
                    <a:pt x="475" y="1451"/>
                  </a:lnTo>
                  <a:lnTo>
                    <a:pt x="450" y="1428"/>
                  </a:lnTo>
                  <a:lnTo>
                    <a:pt x="425" y="1404"/>
                  </a:lnTo>
                  <a:lnTo>
                    <a:pt x="403" y="1379"/>
                  </a:lnTo>
                  <a:lnTo>
                    <a:pt x="380" y="1352"/>
                  </a:lnTo>
                  <a:lnTo>
                    <a:pt x="359" y="1327"/>
                  </a:lnTo>
                  <a:lnTo>
                    <a:pt x="338" y="1303"/>
                  </a:lnTo>
                  <a:lnTo>
                    <a:pt x="319" y="1276"/>
                  </a:lnTo>
                  <a:lnTo>
                    <a:pt x="298" y="1250"/>
                  </a:lnTo>
                  <a:lnTo>
                    <a:pt x="281" y="1225"/>
                  </a:lnTo>
                  <a:lnTo>
                    <a:pt x="262" y="1200"/>
                  </a:lnTo>
                  <a:lnTo>
                    <a:pt x="247" y="1173"/>
                  </a:lnTo>
                  <a:lnTo>
                    <a:pt x="230" y="1147"/>
                  </a:lnTo>
                  <a:lnTo>
                    <a:pt x="216" y="1120"/>
                  </a:lnTo>
                  <a:lnTo>
                    <a:pt x="201" y="1094"/>
                  </a:lnTo>
                  <a:lnTo>
                    <a:pt x="188" y="1069"/>
                  </a:lnTo>
                  <a:lnTo>
                    <a:pt x="173" y="1042"/>
                  </a:lnTo>
                  <a:lnTo>
                    <a:pt x="161" y="1016"/>
                  </a:lnTo>
                  <a:lnTo>
                    <a:pt x="148" y="991"/>
                  </a:lnTo>
                  <a:lnTo>
                    <a:pt x="139" y="964"/>
                  </a:lnTo>
                  <a:lnTo>
                    <a:pt x="127" y="940"/>
                  </a:lnTo>
                  <a:lnTo>
                    <a:pt x="118" y="915"/>
                  </a:lnTo>
                  <a:lnTo>
                    <a:pt x="106" y="888"/>
                  </a:lnTo>
                  <a:lnTo>
                    <a:pt x="97" y="862"/>
                  </a:lnTo>
                  <a:lnTo>
                    <a:pt x="87" y="837"/>
                  </a:lnTo>
                  <a:lnTo>
                    <a:pt x="80" y="814"/>
                  </a:lnTo>
                  <a:lnTo>
                    <a:pt x="72" y="789"/>
                  </a:lnTo>
                  <a:lnTo>
                    <a:pt x="64" y="765"/>
                  </a:lnTo>
                  <a:lnTo>
                    <a:pt x="59" y="742"/>
                  </a:lnTo>
                  <a:lnTo>
                    <a:pt x="53" y="719"/>
                  </a:lnTo>
                  <a:lnTo>
                    <a:pt x="47" y="696"/>
                  </a:lnTo>
                  <a:lnTo>
                    <a:pt x="42" y="673"/>
                  </a:lnTo>
                  <a:lnTo>
                    <a:pt x="36" y="650"/>
                  </a:lnTo>
                  <a:lnTo>
                    <a:pt x="32" y="628"/>
                  </a:lnTo>
                  <a:lnTo>
                    <a:pt x="26" y="605"/>
                  </a:lnTo>
                  <a:lnTo>
                    <a:pt x="23" y="584"/>
                  </a:lnTo>
                  <a:lnTo>
                    <a:pt x="19" y="565"/>
                  </a:lnTo>
                  <a:lnTo>
                    <a:pt x="17" y="546"/>
                  </a:lnTo>
                  <a:lnTo>
                    <a:pt x="15" y="527"/>
                  </a:lnTo>
                  <a:lnTo>
                    <a:pt x="11" y="506"/>
                  </a:lnTo>
                  <a:lnTo>
                    <a:pt x="9" y="489"/>
                  </a:lnTo>
                  <a:lnTo>
                    <a:pt x="7" y="472"/>
                  </a:lnTo>
                  <a:lnTo>
                    <a:pt x="6" y="453"/>
                  </a:lnTo>
                  <a:lnTo>
                    <a:pt x="4" y="437"/>
                  </a:lnTo>
                  <a:lnTo>
                    <a:pt x="2" y="422"/>
                  </a:lnTo>
                  <a:lnTo>
                    <a:pt x="2" y="409"/>
                  </a:lnTo>
                  <a:lnTo>
                    <a:pt x="0" y="394"/>
                  </a:lnTo>
                  <a:lnTo>
                    <a:pt x="0" y="380"/>
                  </a:lnTo>
                  <a:lnTo>
                    <a:pt x="0" y="367"/>
                  </a:lnTo>
                  <a:lnTo>
                    <a:pt x="0" y="356"/>
                  </a:lnTo>
                  <a:lnTo>
                    <a:pt x="0" y="344"/>
                  </a:lnTo>
                  <a:lnTo>
                    <a:pt x="0" y="335"/>
                  </a:lnTo>
                  <a:lnTo>
                    <a:pt x="0" y="325"/>
                  </a:lnTo>
                  <a:lnTo>
                    <a:pt x="0" y="318"/>
                  </a:lnTo>
                  <a:lnTo>
                    <a:pt x="0" y="308"/>
                  </a:lnTo>
                  <a:lnTo>
                    <a:pt x="0" y="302"/>
                  </a:lnTo>
                  <a:lnTo>
                    <a:pt x="0" y="295"/>
                  </a:lnTo>
                  <a:lnTo>
                    <a:pt x="0" y="293"/>
                  </a:lnTo>
                  <a:lnTo>
                    <a:pt x="0" y="285"/>
                  </a:lnTo>
                  <a:lnTo>
                    <a:pt x="0" y="285"/>
                  </a:lnTo>
                  <a:lnTo>
                    <a:pt x="773" y="0"/>
                  </a:lnTo>
                  <a:lnTo>
                    <a:pt x="1541" y="276"/>
                  </a:lnTo>
                  <a:lnTo>
                    <a:pt x="1541" y="276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2093" y="1346"/>
              <a:ext cx="771" cy="782"/>
            </a:xfrm>
            <a:custGeom>
              <a:avLst/>
              <a:gdLst/>
              <a:ahLst/>
              <a:cxnLst>
                <a:cxn ang="0">
                  <a:pos x="2" y="1563"/>
                </a:cxn>
                <a:cxn ang="0">
                  <a:pos x="0" y="1550"/>
                </a:cxn>
                <a:cxn ang="0">
                  <a:pos x="0" y="1535"/>
                </a:cxn>
                <a:cxn ang="0">
                  <a:pos x="0" y="1512"/>
                </a:cxn>
                <a:cxn ang="0">
                  <a:pos x="0" y="1483"/>
                </a:cxn>
                <a:cxn ang="0">
                  <a:pos x="2" y="1449"/>
                </a:cxn>
                <a:cxn ang="0">
                  <a:pos x="4" y="1409"/>
                </a:cxn>
                <a:cxn ang="0">
                  <a:pos x="8" y="1364"/>
                </a:cxn>
                <a:cxn ang="0">
                  <a:pos x="13" y="1314"/>
                </a:cxn>
                <a:cxn ang="0">
                  <a:pos x="25" y="1261"/>
                </a:cxn>
                <a:cxn ang="0">
                  <a:pos x="38" y="1204"/>
                </a:cxn>
                <a:cxn ang="0">
                  <a:pos x="51" y="1141"/>
                </a:cxn>
                <a:cxn ang="0">
                  <a:pos x="70" y="1076"/>
                </a:cxn>
                <a:cxn ang="0">
                  <a:pos x="93" y="1012"/>
                </a:cxn>
                <a:cxn ang="0">
                  <a:pos x="122" y="943"/>
                </a:cxn>
                <a:cxn ang="0">
                  <a:pos x="154" y="871"/>
                </a:cxn>
                <a:cxn ang="0">
                  <a:pos x="192" y="799"/>
                </a:cxn>
                <a:cxn ang="0">
                  <a:pos x="234" y="727"/>
                </a:cxn>
                <a:cxn ang="0">
                  <a:pos x="283" y="654"/>
                </a:cxn>
                <a:cxn ang="0">
                  <a:pos x="338" y="580"/>
                </a:cxn>
                <a:cxn ang="0">
                  <a:pos x="401" y="508"/>
                </a:cxn>
                <a:cxn ang="0">
                  <a:pos x="465" y="438"/>
                </a:cxn>
                <a:cxn ang="0">
                  <a:pos x="528" y="377"/>
                </a:cxn>
                <a:cxn ang="0">
                  <a:pos x="593" y="320"/>
                </a:cxn>
                <a:cxn ang="0">
                  <a:pos x="659" y="270"/>
                </a:cxn>
                <a:cxn ang="0">
                  <a:pos x="728" y="226"/>
                </a:cxn>
                <a:cxn ang="0">
                  <a:pos x="798" y="188"/>
                </a:cxn>
                <a:cxn ang="0">
                  <a:pos x="866" y="152"/>
                </a:cxn>
                <a:cxn ang="0">
                  <a:pos x="935" y="122"/>
                </a:cxn>
                <a:cxn ang="0">
                  <a:pos x="1003" y="97"/>
                </a:cxn>
                <a:cxn ang="0">
                  <a:pos x="1071" y="76"/>
                </a:cxn>
                <a:cxn ang="0">
                  <a:pos x="1134" y="57"/>
                </a:cxn>
                <a:cxn ang="0">
                  <a:pos x="1197" y="42"/>
                </a:cxn>
                <a:cxn ang="0">
                  <a:pos x="1254" y="29"/>
                </a:cxn>
                <a:cxn ang="0">
                  <a:pos x="1309" y="21"/>
                </a:cxn>
                <a:cxn ang="0">
                  <a:pos x="1358" y="12"/>
                </a:cxn>
                <a:cxn ang="0">
                  <a:pos x="1404" y="8"/>
                </a:cxn>
                <a:cxn ang="0">
                  <a:pos x="1444" y="4"/>
                </a:cxn>
                <a:cxn ang="0">
                  <a:pos x="1476" y="2"/>
                </a:cxn>
                <a:cxn ang="0">
                  <a:pos x="1505" y="2"/>
                </a:cxn>
                <a:cxn ang="0">
                  <a:pos x="1526" y="0"/>
                </a:cxn>
                <a:cxn ang="0">
                  <a:pos x="1541" y="0"/>
                </a:cxn>
              </a:cxnLst>
              <a:rect l="0" t="0" r="r" b="b"/>
              <a:pathLst>
                <a:path w="1543" h="1563">
                  <a:moveTo>
                    <a:pt x="1543" y="2"/>
                  </a:moveTo>
                  <a:lnTo>
                    <a:pt x="1543" y="1558"/>
                  </a:lnTo>
                  <a:lnTo>
                    <a:pt x="2" y="1563"/>
                  </a:lnTo>
                  <a:lnTo>
                    <a:pt x="2" y="1560"/>
                  </a:lnTo>
                  <a:lnTo>
                    <a:pt x="2" y="1556"/>
                  </a:lnTo>
                  <a:lnTo>
                    <a:pt x="0" y="1550"/>
                  </a:lnTo>
                  <a:lnTo>
                    <a:pt x="0" y="1546"/>
                  </a:lnTo>
                  <a:lnTo>
                    <a:pt x="0" y="1541"/>
                  </a:lnTo>
                  <a:lnTo>
                    <a:pt x="0" y="1535"/>
                  </a:lnTo>
                  <a:lnTo>
                    <a:pt x="0" y="1527"/>
                  </a:lnTo>
                  <a:lnTo>
                    <a:pt x="0" y="1520"/>
                  </a:lnTo>
                  <a:lnTo>
                    <a:pt x="0" y="1512"/>
                  </a:lnTo>
                  <a:lnTo>
                    <a:pt x="0" y="1502"/>
                  </a:lnTo>
                  <a:lnTo>
                    <a:pt x="0" y="1493"/>
                  </a:lnTo>
                  <a:lnTo>
                    <a:pt x="0" y="1483"/>
                  </a:lnTo>
                  <a:lnTo>
                    <a:pt x="0" y="1472"/>
                  </a:lnTo>
                  <a:lnTo>
                    <a:pt x="2" y="1463"/>
                  </a:lnTo>
                  <a:lnTo>
                    <a:pt x="2" y="1449"/>
                  </a:lnTo>
                  <a:lnTo>
                    <a:pt x="2" y="1436"/>
                  </a:lnTo>
                  <a:lnTo>
                    <a:pt x="2" y="1423"/>
                  </a:lnTo>
                  <a:lnTo>
                    <a:pt x="4" y="1409"/>
                  </a:lnTo>
                  <a:lnTo>
                    <a:pt x="4" y="1394"/>
                  </a:lnTo>
                  <a:lnTo>
                    <a:pt x="8" y="1379"/>
                  </a:lnTo>
                  <a:lnTo>
                    <a:pt x="8" y="1364"/>
                  </a:lnTo>
                  <a:lnTo>
                    <a:pt x="11" y="1348"/>
                  </a:lnTo>
                  <a:lnTo>
                    <a:pt x="11" y="1331"/>
                  </a:lnTo>
                  <a:lnTo>
                    <a:pt x="13" y="1314"/>
                  </a:lnTo>
                  <a:lnTo>
                    <a:pt x="17" y="1295"/>
                  </a:lnTo>
                  <a:lnTo>
                    <a:pt x="21" y="1278"/>
                  </a:lnTo>
                  <a:lnTo>
                    <a:pt x="25" y="1261"/>
                  </a:lnTo>
                  <a:lnTo>
                    <a:pt x="28" y="1242"/>
                  </a:lnTo>
                  <a:lnTo>
                    <a:pt x="32" y="1223"/>
                  </a:lnTo>
                  <a:lnTo>
                    <a:pt x="38" y="1204"/>
                  </a:lnTo>
                  <a:lnTo>
                    <a:pt x="42" y="1183"/>
                  </a:lnTo>
                  <a:lnTo>
                    <a:pt x="47" y="1162"/>
                  </a:lnTo>
                  <a:lnTo>
                    <a:pt x="51" y="1141"/>
                  </a:lnTo>
                  <a:lnTo>
                    <a:pt x="59" y="1120"/>
                  </a:lnTo>
                  <a:lnTo>
                    <a:pt x="65" y="1099"/>
                  </a:lnTo>
                  <a:lnTo>
                    <a:pt x="70" y="1076"/>
                  </a:lnTo>
                  <a:lnTo>
                    <a:pt x="78" y="1056"/>
                  </a:lnTo>
                  <a:lnTo>
                    <a:pt x="87" y="1035"/>
                  </a:lnTo>
                  <a:lnTo>
                    <a:pt x="93" y="1012"/>
                  </a:lnTo>
                  <a:lnTo>
                    <a:pt x="103" y="989"/>
                  </a:lnTo>
                  <a:lnTo>
                    <a:pt x="112" y="966"/>
                  </a:lnTo>
                  <a:lnTo>
                    <a:pt x="122" y="943"/>
                  </a:lnTo>
                  <a:lnTo>
                    <a:pt x="131" y="919"/>
                  </a:lnTo>
                  <a:lnTo>
                    <a:pt x="142" y="896"/>
                  </a:lnTo>
                  <a:lnTo>
                    <a:pt x="154" y="871"/>
                  </a:lnTo>
                  <a:lnTo>
                    <a:pt x="167" y="848"/>
                  </a:lnTo>
                  <a:lnTo>
                    <a:pt x="179" y="824"/>
                  </a:lnTo>
                  <a:lnTo>
                    <a:pt x="192" y="799"/>
                  </a:lnTo>
                  <a:lnTo>
                    <a:pt x="205" y="774"/>
                  </a:lnTo>
                  <a:lnTo>
                    <a:pt x="220" y="751"/>
                  </a:lnTo>
                  <a:lnTo>
                    <a:pt x="234" y="727"/>
                  </a:lnTo>
                  <a:lnTo>
                    <a:pt x="251" y="702"/>
                  </a:lnTo>
                  <a:lnTo>
                    <a:pt x="264" y="679"/>
                  </a:lnTo>
                  <a:lnTo>
                    <a:pt x="283" y="654"/>
                  </a:lnTo>
                  <a:lnTo>
                    <a:pt x="300" y="630"/>
                  </a:lnTo>
                  <a:lnTo>
                    <a:pt x="319" y="605"/>
                  </a:lnTo>
                  <a:lnTo>
                    <a:pt x="338" y="580"/>
                  </a:lnTo>
                  <a:lnTo>
                    <a:pt x="357" y="557"/>
                  </a:lnTo>
                  <a:lnTo>
                    <a:pt x="378" y="533"/>
                  </a:lnTo>
                  <a:lnTo>
                    <a:pt x="401" y="508"/>
                  </a:lnTo>
                  <a:lnTo>
                    <a:pt x="422" y="483"/>
                  </a:lnTo>
                  <a:lnTo>
                    <a:pt x="446" y="460"/>
                  </a:lnTo>
                  <a:lnTo>
                    <a:pt x="465" y="438"/>
                  </a:lnTo>
                  <a:lnTo>
                    <a:pt x="486" y="417"/>
                  </a:lnTo>
                  <a:lnTo>
                    <a:pt x="505" y="396"/>
                  </a:lnTo>
                  <a:lnTo>
                    <a:pt x="528" y="377"/>
                  </a:lnTo>
                  <a:lnTo>
                    <a:pt x="549" y="356"/>
                  </a:lnTo>
                  <a:lnTo>
                    <a:pt x="570" y="339"/>
                  </a:lnTo>
                  <a:lnTo>
                    <a:pt x="593" y="320"/>
                  </a:lnTo>
                  <a:lnTo>
                    <a:pt x="616" y="302"/>
                  </a:lnTo>
                  <a:lnTo>
                    <a:pt x="636" y="285"/>
                  </a:lnTo>
                  <a:lnTo>
                    <a:pt x="659" y="270"/>
                  </a:lnTo>
                  <a:lnTo>
                    <a:pt x="682" y="255"/>
                  </a:lnTo>
                  <a:lnTo>
                    <a:pt x="705" y="240"/>
                  </a:lnTo>
                  <a:lnTo>
                    <a:pt x="728" y="226"/>
                  </a:lnTo>
                  <a:lnTo>
                    <a:pt x="752" y="213"/>
                  </a:lnTo>
                  <a:lnTo>
                    <a:pt x="775" y="200"/>
                  </a:lnTo>
                  <a:lnTo>
                    <a:pt x="798" y="188"/>
                  </a:lnTo>
                  <a:lnTo>
                    <a:pt x="821" y="175"/>
                  </a:lnTo>
                  <a:lnTo>
                    <a:pt x="844" y="164"/>
                  </a:lnTo>
                  <a:lnTo>
                    <a:pt x="866" y="152"/>
                  </a:lnTo>
                  <a:lnTo>
                    <a:pt x="889" y="143"/>
                  </a:lnTo>
                  <a:lnTo>
                    <a:pt x="912" y="131"/>
                  </a:lnTo>
                  <a:lnTo>
                    <a:pt x="935" y="122"/>
                  </a:lnTo>
                  <a:lnTo>
                    <a:pt x="958" y="114"/>
                  </a:lnTo>
                  <a:lnTo>
                    <a:pt x="982" y="107"/>
                  </a:lnTo>
                  <a:lnTo>
                    <a:pt x="1003" y="97"/>
                  </a:lnTo>
                  <a:lnTo>
                    <a:pt x="1026" y="89"/>
                  </a:lnTo>
                  <a:lnTo>
                    <a:pt x="1049" y="82"/>
                  </a:lnTo>
                  <a:lnTo>
                    <a:pt x="1071" y="76"/>
                  </a:lnTo>
                  <a:lnTo>
                    <a:pt x="1090" y="69"/>
                  </a:lnTo>
                  <a:lnTo>
                    <a:pt x="1113" y="63"/>
                  </a:lnTo>
                  <a:lnTo>
                    <a:pt x="1134" y="57"/>
                  </a:lnTo>
                  <a:lnTo>
                    <a:pt x="1155" y="53"/>
                  </a:lnTo>
                  <a:lnTo>
                    <a:pt x="1176" y="46"/>
                  </a:lnTo>
                  <a:lnTo>
                    <a:pt x="1197" y="42"/>
                  </a:lnTo>
                  <a:lnTo>
                    <a:pt x="1216" y="36"/>
                  </a:lnTo>
                  <a:lnTo>
                    <a:pt x="1235" y="34"/>
                  </a:lnTo>
                  <a:lnTo>
                    <a:pt x="1254" y="29"/>
                  </a:lnTo>
                  <a:lnTo>
                    <a:pt x="1271" y="27"/>
                  </a:lnTo>
                  <a:lnTo>
                    <a:pt x="1290" y="23"/>
                  </a:lnTo>
                  <a:lnTo>
                    <a:pt x="1309" y="21"/>
                  </a:lnTo>
                  <a:lnTo>
                    <a:pt x="1324" y="17"/>
                  </a:lnTo>
                  <a:lnTo>
                    <a:pt x="1341" y="13"/>
                  </a:lnTo>
                  <a:lnTo>
                    <a:pt x="1358" y="12"/>
                  </a:lnTo>
                  <a:lnTo>
                    <a:pt x="1374" y="12"/>
                  </a:lnTo>
                  <a:lnTo>
                    <a:pt x="1389" y="8"/>
                  </a:lnTo>
                  <a:lnTo>
                    <a:pt x="1404" y="8"/>
                  </a:lnTo>
                  <a:lnTo>
                    <a:pt x="1417" y="6"/>
                  </a:lnTo>
                  <a:lnTo>
                    <a:pt x="1432" y="6"/>
                  </a:lnTo>
                  <a:lnTo>
                    <a:pt x="1444" y="4"/>
                  </a:lnTo>
                  <a:lnTo>
                    <a:pt x="1455" y="4"/>
                  </a:lnTo>
                  <a:lnTo>
                    <a:pt x="1467" y="2"/>
                  </a:lnTo>
                  <a:lnTo>
                    <a:pt x="1476" y="2"/>
                  </a:lnTo>
                  <a:lnTo>
                    <a:pt x="1488" y="2"/>
                  </a:lnTo>
                  <a:lnTo>
                    <a:pt x="1497" y="2"/>
                  </a:lnTo>
                  <a:lnTo>
                    <a:pt x="1505" y="2"/>
                  </a:lnTo>
                  <a:lnTo>
                    <a:pt x="1512" y="2"/>
                  </a:lnTo>
                  <a:lnTo>
                    <a:pt x="1518" y="0"/>
                  </a:lnTo>
                  <a:lnTo>
                    <a:pt x="1526" y="0"/>
                  </a:lnTo>
                  <a:lnTo>
                    <a:pt x="1529" y="0"/>
                  </a:lnTo>
                  <a:lnTo>
                    <a:pt x="1535" y="0"/>
                  </a:lnTo>
                  <a:lnTo>
                    <a:pt x="1541" y="0"/>
                  </a:lnTo>
                  <a:lnTo>
                    <a:pt x="1543" y="2"/>
                  </a:lnTo>
                  <a:lnTo>
                    <a:pt x="1543" y="2"/>
                  </a:lnTo>
                  <a:close/>
                </a:path>
              </a:pathLst>
            </a:custGeom>
            <a:solidFill>
              <a:srgbClr val="BDC9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2864" y="1660"/>
              <a:ext cx="707" cy="1022"/>
            </a:xfrm>
            <a:custGeom>
              <a:avLst/>
              <a:gdLst/>
              <a:ahLst/>
              <a:cxnLst>
                <a:cxn ang="0">
                  <a:pos x="271" y="1696"/>
                </a:cxn>
                <a:cxn ang="0">
                  <a:pos x="915" y="2040"/>
                </a:cxn>
                <a:cxn ang="0">
                  <a:pos x="925" y="2033"/>
                </a:cxn>
                <a:cxn ang="0">
                  <a:pos x="938" y="2021"/>
                </a:cxn>
                <a:cxn ang="0">
                  <a:pos x="950" y="2010"/>
                </a:cxn>
                <a:cxn ang="0">
                  <a:pos x="965" y="1998"/>
                </a:cxn>
                <a:cxn ang="0">
                  <a:pos x="980" y="1983"/>
                </a:cxn>
                <a:cxn ang="0">
                  <a:pos x="999" y="1966"/>
                </a:cxn>
                <a:cxn ang="0">
                  <a:pos x="1018" y="1947"/>
                </a:cxn>
                <a:cxn ang="0">
                  <a:pos x="1039" y="1928"/>
                </a:cxn>
                <a:cxn ang="0">
                  <a:pos x="1058" y="1905"/>
                </a:cxn>
                <a:cxn ang="0">
                  <a:pos x="1081" y="1882"/>
                </a:cxn>
                <a:cxn ang="0">
                  <a:pos x="1103" y="1854"/>
                </a:cxn>
                <a:cxn ang="0">
                  <a:pos x="1126" y="1827"/>
                </a:cxn>
                <a:cxn ang="0">
                  <a:pos x="1149" y="1797"/>
                </a:cxn>
                <a:cxn ang="0">
                  <a:pos x="1174" y="1764"/>
                </a:cxn>
                <a:cxn ang="0">
                  <a:pos x="1197" y="1730"/>
                </a:cxn>
                <a:cxn ang="0">
                  <a:pos x="1219" y="1694"/>
                </a:cxn>
                <a:cxn ang="0">
                  <a:pos x="1242" y="1656"/>
                </a:cxn>
                <a:cxn ang="0">
                  <a:pos x="1263" y="1618"/>
                </a:cxn>
                <a:cxn ang="0">
                  <a:pos x="1284" y="1574"/>
                </a:cxn>
                <a:cxn ang="0">
                  <a:pos x="1305" y="1532"/>
                </a:cxn>
                <a:cxn ang="0">
                  <a:pos x="1324" y="1487"/>
                </a:cxn>
                <a:cxn ang="0">
                  <a:pos x="1341" y="1439"/>
                </a:cxn>
                <a:cxn ang="0">
                  <a:pos x="1358" y="1392"/>
                </a:cxn>
                <a:cxn ang="0">
                  <a:pos x="1371" y="1340"/>
                </a:cxn>
                <a:cxn ang="0">
                  <a:pos x="1385" y="1287"/>
                </a:cxn>
                <a:cxn ang="0">
                  <a:pos x="1394" y="1234"/>
                </a:cxn>
                <a:cxn ang="0">
                  <a:pos x="1402" y="1179"/>
                </a:cxn>
                <a:cxn ang="0">
                  <a:pos x="1407" y="1122"/>
                </a:cxn>
                <a:cxn ang="0">
                  <a:pos x="1411" y="1061"/>
                </a:cxn>
                <a:cxn ang="0">
                  <a:pos x="1413" y="1000"/>
                </a:cxn>
                <a:cxn ang="0">
                  <a:pos x="1413" y="937"/>
                </a:cxn>
                <a:cxn ang="0">
                  <a:pos x="1409" y="876"/>
                </a:cxn>
                <a:cxn ang="0">
                  <a:pos x="1407" y="817"/>
                </a:cxn>
                <a:cxn ang="0">
                  <a:pos x="1400" y="760"/>
                </a:cxn>
                <a:cxn ang="0">
                  <a:pos x="1392" y="707"/>
                </a:cxn>
                <a:cxn ang="0">
                  <a:pos x="1385" y="656"/>
                </a:cxn>
                <a:cxn ang="0">
                  <a:pos x="1375" y="604"/>
                </a:cxn>
                <a:cxn ang="0">
                  <a:pos x="1362" y="557"/>
                </a:cxn>
                <a:cxn ang="0">
                  <a:pos x="1349" y="509"/>
                </a:cxn>
                <a:cxn ang="0">
                  <a:pos x="1335" y="464"/>
                </a:cxn>
                <a:cxn ang="0">
                  <a:pos x="1320" y="424"/>
                </a:cxn>
                <a:cxn ang="0">
                  <a:pos x="1303" y="384"/>
                </a:cxn>
                <a:cxn ang="0">
                  <a:pos x="1286" y="344"/>
                </a:cxn>
                <a:cxn ang="0">
                  <a:pos x="1269" y="308"/>
                </a:cxn>
                <a:cxn ang="0">
                  <a:pos x="1252" y="274"/>
                </a:cxn>
                <a:cxn ang="0">
                  <a:pos x="1235" y="241"/>
                </a:cxn>
                <a:cxn ang="0">
                  <a:pos x="1217" y="211"/>
                </a:cxn>
                <a:cxn ang="0">
                  <a:pos x="1198" y="182"/>
                </a:cxn>
                <a:cxn ang="0">
                  <a:pos x="1181" y="156"/>
                </a:cxn>
                <a:cxn ang="0">
                  <a:pos x="1164" y="131"/>
                </a:cxn>
                <a:cxn ang="0">
                  <a:pos x="1149" y="108"/>
                </a:cxn>
                <a:cxn ang="0">
                  <a:pos x="1134" y="89"/>
                </a:cxn>
                <a:cxn ang="0">
                  <a:pos x="1119" y="70"/>
                </a:cxn>
                <a:cxn ang="0">
                  <a:pos x="1105" y="55"/>
                </a:cxn>
                <a:cxn ang="0">
                  <a:pos x="1092" y="40"/>
                </a:cxn>
                <a:cxn ang="0">
                  <a:pos x="1077" y="23"/>
                </a:cxn>
                <a:cxn ang="0">
                  <a:pos x="1062" y="7"/>
                </a:cxn>
                <a:cxn ang="0">
                  <a:pos x="1052" y="0"/>
                </a:cxn>
                <a:cxn ang="0">
                  <a:pos x="0" y="930"/>
                </a:cxn>
              </a:cxnLst>
              <a:rect l="0" t="0" r="r" b="b"/>
              <a:pathLst>
                <a:path w="1413" h="2044">
                  <a:moveTo>
                    <a:pt x="0" y="930"/>
                  </a:moveTo>
                  <a:lnTo>
                    <a:pt x="271" y="1696"/>
                  </a:lnTo>
                  <a:lnTo>
                    <a:pt x="913" y="2044"/>
                  </a:lnTo>
                  <a:lnTo>
                    <a:pt x="915" y="2040"/>
                  </a:lnTo>
                  <a:lnTo>
                    <a:pt x="919" y="2038"/>
                  </a:lnTo>
                  <a:lnTo>
                    <a:pt x="925" y="2033"/>
                  </a:lnTo>
                  <a:lnTo>
                    <a:pt x="934" y="2025"/>
                  </a:lnTo>
                  <a:lnTo>
                    <a:pt x="938" y="2021"/>
                  </a:lnTo>
                  <a:lnTo>
                    <a:pt x="944" y="2016"/>
                  </a:lnTo>
                  <a:lnTo>
                    <a:pt x="950" y="2010"/>
                  </a:lnTo>
                  <a:lnTo>
                    <a:pt x="957" y="2004"/>
                  </a:lnTo>
                  <a:lnTo>
                    <a:pt x="965" y="1998"/>
                  </a:lnTo>
                  <a:lnTo>
                    <a:pt x="972" y="1991"/>
                  </a:lnTo>
                  <a:lnTo>
                    <a:pt x="980" y="1983"/>
                  </a:lnTo>
                  <a:lnTo>
                    <a:pt x="991" y="1976"/>
                  </a:lnTo>
                  <a:lnTo>
                    <a:pt x="999" y="1966"/>
                  </a:lnTo>
                  <a:lnTo>
                    <a:pt x="1008" y="1958"/>
                  </a:lnTo>
                  <a:lnTo>
                    <a:pt x="1018" y="1947"/>
                  </a:lnTo>
                  <a:lnTo>
                    <a:pt x="1027" y="1939"/>
                  </a:lnTo>
                  <a:lnTo>
                    <a:pt x="1039" y="1928"/>
                  </a:lnTo>
                  <a:lnTo>
                    <a:pt x="1048" y="1917"/>
                  </a:lnTo>
                  <a:lnTo>
                    <a:pt x="1058" y="1905"/>
                  </a:lnTo>
                  <a:lnTo>
                    <a:pt x="1071" y="1894"/>
                  </a:lnTo>
                  <a:lnTo>
                    <a:pt x="1081" y="1882"/>
                  </a:lnTo>
                  <a:lnTo>
                    <a:pt x="1092" y="1869"/>
                  </a:lnTo>
                  <a:lnTo>
                    <a:pt x="1103" y="1854"/>
                  </a:lnTo>
                  <a:lnTo>
                    <a:pt x="1115" y="1842"/>
                  </a:lnTo>
                  <a:lnTo>
                    <a:pt x="1126" y="1827"/>
                  </a:lnTo>
                  <a:lnTo>
                    <a:pt x="1138" y="1812"/>
                  </a:lnTo>
                  <a:lnTo>
                    <a:pt x="1149" y="1797"/>
                  </a:lnTo>
                  <a:lnTo>
                    <a:pt x="1162" y="1782"/>
                  </a:lnTo>
                  <a:lnTo>
                    <a:pt x="1174" y="1764"/>
                  </a:lnTo>
                  <a:lnTo>
                    <a:pt x="1185" y="1749"/>
                  </a:lnTo>
                  <a:lnTo>
                    <a:pt x="1197" y="1730"/>
                  </a:lnTo>
                  <a:lnTo>
                    <a:pt x="1208" y="1713"/>
                  </a:lnTo>
                  <a:lnTo>
                    <a:pt x="1219" y="1694"/>
                  </a:lnTo>
                  <a:lnTo>
                    <a:pt x="1231" y="1675"/>
                  </a:lnTo>
                  <a:lnTo>
                    <a:pt x="1242" y="1656"/>
                  </a:lnTo>
                  <a:lnTo>
                    <a:pt x="1254" y="1637"/>
                  </a:lnTo>
                  <a:lnTo>
                    <a:pt x="1263" y="1618"/>
                  </a:lnTo>
                  <a:lnTo>
                    <a:pt x="1274" y="1597"/>
                  </a:lnTo>
                  <a:lnTo>
                    <a:pt x="1284" y="1574"/>
                  </a:lnTo>
                  <a:lnTo>
                    <a:pt x="1293" y="1555"/>
                  </a:lnTo>
                  <a:lnTo>
                    <a:pt x="1305" y="1532"/>
                  </a:lnTo>
                  <a:lnTo>
                    <a:pt x="1314" y="1510"/>
                  </a:lnTo>
                  <a:lnTo>
                    <a:pt x="1324" y="1487"/>
                  </a:lnTo>
                  <a:lnTo>
                    <a:pt x="1333" y="1464"/>
                  </a:lnTo>
                  <a:lnTo>
                    <a:pt x="1341" y="1439"/>
                  </a:lnTo>
                  <a:lnTo>
                    <a:pt x="1350" y="1416"/>
                  </a:lnTo>
                  <a:lnTo>
                    <a:pt x="1358" y="1392"/>
                  </a:lnTo>
                  <a:lnTo>
                    <a:pt x="1366" y="1365"/>
                  </a:lnTo>
                  <a:lnTo>
                    <a:pt x="1371" y="1340"/>
                  </a:lnTo>
                  <a:lnTo>
                    <a:pt x="1377" y="1314"/>
                  </a:lnTo>
                  <a:lnTo>
                    <a:pt x="1385" y="1287"/>
                  </a:lnTo>
                  <a:lnTo>
                    <a:pt x="1390" y="1262"/>
                  </a:lnTo>
                  <a:lnTo>
                    <a:pt x="1394" y="1234"/>
                  </a:lnTo>
                  <a:lnTo>
                    <a:pt x="1400" y="1207"/>
                  </a:lnTo>
                  <a:lnTo>
                    <a:pt x="1402" y="1179"/>
                  </a:lnTo>
                  <a:lnTo>
                    <a:pt x="1406" y="1150"/>
                  </a:lnTo>
                  <a:lnTo>
                    <a:pt x="1407" y="1122"/>
                  </a:lnTo>
                  <a:lnTo>
                    <a:pt x="1409" y="1091"/>
                  </a:lnTo>
                  <a:lnTo>
                    <a:pt x="1411" y="1061"/>
                  </a:lnTo>
                  <a:lnTo>
                    <a:pt x="1413" y="1032"/>
                  </a:lnTo>
                  <a:lnTo>
                    <a:pt x="1413" y="1000"/>
                  </a:lnTo>
                  <a:lnTo>
                    <a:pt x="1413" y="968"/>
                  </a:lnTo>
                  <a:lnTo>
                    <a:pt x="1413" y="937"/>
                  </a:lnTo>
                  <a:lnTo>
                    <a:pt x="1413" y="907"/>
                  </a:lnTo>
                  <a:lnTo>
                    <a:pt x="1409" y="876"/>
                  </a:lnTo>
                  <a:lnTo>
                    <a:pt x="1409" y="846"/>
                  </a:lnTo>
                  <a:lnTo>
                    <a:pt x="1407" y="817"/>
                  </a:lnTo>
                  <a:lnTo>
                    <a:pt x="1406" y="791"/>
                  </a:lnTo>
                  <a:lnTo>
                    <a:pt x="1400" y="760"/>
                  </a:lnTo>
                  <a:lnTo>
                    <a:pt x="1398" y="734"/>
                  </a:lnTo>
                  <a:lnTo>
                    <a:pt x="1392" y="707"/>
                  </a:lnTo>
                  <a:lnTo>
                    <a:pt x="1390" y="681"/>
                  </a:lnTo>
                  <a:lnTo>
                    <a:pt x="1385" y="656"/>
                  </a:lnTo>
                  <a:lnTo>
                    <a:pt x="1379" y="629"/>
                  </a:lnTo>
                  <a:lnTo>
                    <a:pt x="1375" y="604"/>
                  </a:lnTo>
                  <a:lnTo>
                    <a:pt x="1369" y="582"/>
                  </a:lnTo>
                  <a:lnTo>
                    <a:pt x="1362" y="557"/>
                  </a:lnTo>
                  <a:lnTo>
                    <a:pt x="1354" y="532"/>
                  </a:lnTo>
                  <a:lnTo>
                    <a:pt x="1349" y="509"/>
                  </a:lnTo>
                  <a:lnTo>
                    <a:pt x="1343" y="487"/>
                  </a:lnTo>
                  <a:lnTo>
                    <a:pt x="1335" y="464"/>
                  </a:lnTo>
                  <a:lnTo>
                    <a:pt x="1328" y="443"/>
                  </a:lnTo>
                  <a:lnTo>
                    <a:pt x="1320" y="424"/>
                  </a:lnTo>
                  <a:lnTo>
                    <a:pt x="1312" y="403"/>
                  </a:lnTo>
                  <a:lnTo>
                    <a:pt x="1303" y="384"/>
                  </a:lnTo>
                  <a:lnTo>
                    <a:pt x="1293" y="363"/>
                  </a:lnTo>
                  <a:lnTo>
                    <a:pt x="1286" y="344"/>
                  </a:lnTo>
                  <a:lnTo>
                    <a:pt x="1278" y="325"/>
                  </a:lnTo>
                  <a:lnTo>
                    <a:pt x="1269" y="308"/>
                  </a:lnTo>
                  <a:lnTo>
                    <a:pt x="1261" y="291"/>
                  </a:lnTo>
                  <a:lnTo>
                    <a:pt x="1252" y="274"/>
                  </a:lnTo>
                  <a:lnTo>
                    <a:pt x="1244" y="258"/>
                  </a:lnTo>
                  <a:lnTo>
                    <a:pt x="1235" y="241"/>
                  </a:lnTo>
                  <a:lnTo>
                    <a:pt x="1227" y="226"/>
                  </a:lnTo>
                  <a:lnTo>
                    <a:pt x="1217" y="211"/>
                  </a:lnTo>
                  <a:lnTo>
                    <a:pt x="1210" y="197"/>
                  </a:lnTo>
                  <a:lnTo>
                    <a:pt x="1198" y="182"/>
                  </a:lnTo>
                  <a:lnTo>
                    <a:pt x="1191" y="169"/>
                  </a:lnTo>
                  <a:lnTo>
                    <a:pt x="1181" y="156"/>
                  </a:lnTo>
                  <a:lnTo>
                    <a:pt x="1174" y="144"/>
                  </a:lnTo>
                  <a:lnTo>
                    <a:pt x="1164" y="131"/>
                  </a:lnTo>
                  <a:lnTo>
                    <a:pt x="1157" y="121"/>
                  </a:lnTo>
                  <a:lnTo>
                    <a:pt x="1149" y="108"/>
                  </a:lnTo>
                  <a:lnTo>
                    <a:pt x="1141" y="99"/>
                  </a:lnTo>
                  <a:lnTo>
                    <a:pt x="1134" y="89"/>
                  </a:lnTo>
                  <a:lnTo>
                    <a:pt x="1126" y="80"/>
                  </a:lnTo>
                  <a:lnTo>
                    <a:pt x="1119" y="70"/>
                  </a:lnTo>
                  <a:lnTo>
                    <a:pt x="1113" y="62"/>
                  </a:lnTo>
                  <a:lnTo>
                    <a:pt x="1105" y="55"/>
                  </a:lnTo>
                  <a:lnTo>
                    <a:pt x="1098" y="47"/>
                  </a:lnTo>
                  <a:lnTo>
                    <a:pt x="1092" y="40"/>
                  </a:lnTo>
                  <a:lnTo>
                    <a:pt x="1086" y="34"/>
                  </a:lnTo>
                  <a:lnTo>
                    <a:pt x="1077" y="23"/>
                  </a:lnTo>
                  <a:lnTo>
                    <a:pt x="1069" y="15"/>
                  </a:lnTo>
                  <a:lnTo>
                    <a:pt x="1062" y="7"/>
                  </a:lnTo>
                  <a:lnTo>
                    <a:pt x="1056" y="3"/>
                  </a:lnTo>
                  <a:lnTo>
                    <a:pt x="1052" y="0"/>
                  </a:lnTo>
                  <a:lnTo>
                    <a:pt x="300" y="401"/>
                  </a:lnTo>
                  <a:lnTo>
                    <a:pt x="0" y="930"/>
                  </a:lnTo>
                  <a:lnTo>
                    <a:pt x="0" y="93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2418" y="1439"/>
              <a:ext cx="974" cy="686"/>
            </a:xfrm>
            <a:custGeom>
              <a:avLst/>
              <a:gdLst/>
              <a:ahLst/>
              <a:cxnLst>
                <a:cxn ang="0">
                  <a:pos x="239" y="1084"/>
                </a:cxn>
                <a:cxn ang="0">
                  <a:pos x="1949" y="449"/>
                </a:cxn>
                <a:cxn ang="0">
                  <a:pos x="1943" y="445"/>
                </a:cxn>
                <a:cxn ang="0">
                  <a:pos x="1934" y="432"/>
                </a:cxn>
                <a:cxn ang="0">
                  <a:pos x="1915" y="411"/>
                </a:cxn>
                <a:cxn ang="0">
                  <a:pos x="1903" y="398"/>
                </a:cxn>
                <a:cxn ang="0">
                  <a:pos x="1890" y="385"/>
                </a:cxn>
                <a:cxn ang="0">
                  <a:pos x="1873" y="369"/>
                </a:cxn>
                <a:cxn ang="0">
                  <a:pos x="1856" y="352"/>
                </a:cxn>
                <a:cxn ang="0">
                  <a:pos x="1837" y="335"/>
                </a:cxn>
                <a:cxn ang="0">
                  <a:pos x="1816" y="318"/>
                </a:cxn>
                <a:cxn ang="0">
                  <a:pos x="1793" y="299"/>
                </a:cxn>
                <a:cxn ang="0">
                  <a:pos x="1768" y="278"/>
                </a:cxn>
                <a:cxn ang="0">
                  <a:pos x="1742" y="259"/>
                </a:cxn>
                <a:cxn ang="0">
                  <a:pos x="1713" y="240"/>
                </a:cxn>
                <a:cxn ang="0">
                  <a:pos x="1681" y="221"/>
                </a:cxn>
                <a:cxn ang="0">
                  <a:pos x="1649" y="200"/>
                </a:cxn>
                <a:cxn ang="0">
                  <a:pos x="1615" y="181"/>
                </a:cxn>
                <a:cxn ang="0">
                  <a:pos x="1578" y="160"/>
                </a:cxn>
                <a:cxn ang="0">
                  <a:pos x="1540" y="141"/>
                </a:cxn>
                <a:cxn ang="0">
                  <a:pos x="1499" y="122"/>
                </a:cxn>
                <a:cxn ang="0">
                  <a:pos x="1457" y="105"/>
                </a:cxn>
                <a:cxn ang="0">
                  <a:pos x="1413" y="88"/>
                </a:cxn>
                <a:cxn ang="0">
                  <a:pos x="1366" y="73"/>
                </a:cxn>
                <a:cxn ang="0">
                  <a:pos x="1318" y="58"/>
                </a:cxn>
                <a:cxn ang="0">
                  <a:pos x="1267" y="44"/>
                </a:cxn>
                <a:cxn ang="0">
                  <a:pos x="1216" y="31"/>
                </a:cxn>
                <a:cxn ang="0">
                  <a:pos x="1161" y="21"/>
                </a:cxn>
                <a:cxn ang="0">
                  <a:pos x="1104" y="12"/>
                </a:cxn>
                <a:cxn ang="0">
                  <a:pos x="1045" y="4"/>
                </a:cxn>
                <a:cxn ang="0">
                  <a:pos x="986" y="0"/>
                </a:cxn>
                <a:cxn ang="0">
                  <a:pos x="923" y="0"/>
                </a:cxn>
                <a:cxn ang="0">
                  <a:pos x="862" y="2"/>
                </a:cxn>
                <a:cxn ang="0">
                  <a:pos x="805" y="6"/>
                </a:cxn>
                <a:cxn ang="0">
                  <a:pos x="750" y="12"/>
                </a:cxn>
                <a:cxn ang="0">
                  <a:pos x="695" y="19"/>
                </a:cxn>
                <a:cxn ang="0">
                  <a:pos x="644" y="27"/>
                </a:cxn>
                <a:cxn ang="0">
                  <a:pos x="594" y="37"/>
                </a:cxn>
                <a:cxn ang="0">
                  <a:pos x="547" y="50"/>
                </a:cxn>
                <a:cxn ang="0">
                  <a:pos x="501" y="61"/>
                </a:cxn>
                <a:cxn ang="0">
                  <a:pos x="458" y="75"/>
                </a:cxn>
                <a:cxn ang="0">
                  <a:pos x="416" y="90"/>
                </a:cxn>
                <a:cxn ang="0">
                  <a:pos x="378" y="105"/>
                </a:cxn>
                <a:cxn ang="0">
                  <a:pos x="340" y="120"/>
                </a:cxn>
                <a:cxn ang="0">
                  <a:pos x="304" y="137"/>
                </a:cxn>
                <a:cxn ang="0">
                  <a:pos x="270" y="155"/>
                </a:cxn>
                <a:cxn ang="0">
                  <a:pos x="239" y="172"/>
                </a:cxn>
                <a:cxn ang="0">
                  <a:pos x="211" y="187"/>
                </a:cxn>
                <a:cxn ang="0">
                  <a:pos x="182" y="204"/>
                </a:cxn>
                <a:cxn ang="0">
                  <a:pos x="156" y="221"/>
                </a:cxn>
                <a:cxn ang="0">
                  <a:pos x="133" y="236"/>
                </a:cxn>
                <a:cxn ang="0">
                  <a:pos x="110" y="252"/>
                </a:cxn>
                <a:cxn ang="0">
                  <a:pos x="91" y="267"/>
                </a:cxn>
                <a:cxn ang="0">
                  <a:pos x="74" y="280"/>
                </a:cxn>
                <a:cxn ang="0">
                  <a:pos x="59" y="293"/>
                </a:cxn>
                <a:cxn ang="0">
                  <a:pos x="43" y="307"/>
                </a:cxn>
                <a:cxn ang="0">
                  <a:pos x="32" y="316"/>
                </a:cxn>
                <a:cxn ang="0">
                  <a:pos x="13" y="335"/>
                </a:cxn>
                <a:cxn ang="0">
                  <a:pos x="2" y="347"/>
                </a:cxn>
                <a:cxn ang="0">
                  <a:pos x="0" y="352"/>
                </a:cxn>
              </a:cxnLst>
              <a:rect l="0" t="0" r="r" b="b"/>
              <a:pathLst>
                <a:path w="1949" h="1372">
                  <a:moveTo>
                    <a:pt x="0" y="352"/>
                  </a:moveTo>
                  <a:lnTo>
                    <a:pt x="239" y="1084"/>
                  </a:lnTo>
                  <a:lnTo>
                    <a:pt x="893" y="1372"/>
                  </a:lnTo>
                  <a:lnTo>
                    <a:pt x="1949" y="449"/>
                  </a:lnTo>
                  <a:lnTo>
                    <a:pt x="1947" y="447"/>
                  </a:lnTo>
                  <a:lnTo>
                    <a:pt x="1943" y="445"/>
                  </a:lnTo>
                  <a:lnTo>
                    <a:pt x="1939" y="438"/>
                  </a:lnTo>
                  <a:lnTo>
                    <a:pt x="1934" y="432"/>
                  </a:lnTo>
                  <a:lnTo>
                    <a:pt x="1924" y="423"/>
                  </a:lnTo>
                  <a:lnTo>
                    <a:pt x="1915" y="411"/>
                  </a:lnTo>
                  <a:lnTo>
                    <a:pt x="1909" y="404"/>
                  </a:lnTo>
                  <a:lnTo>
                    <a:pt x="1903" y="398"/>
                  </a:lnTo>
                  <a:lnTo>
                    <a:pt x="1896" y="392"/>
                  </a:lnTo>
                  <a:lnTo>
                    <a:pt x="1890" y="385"/>
                  </a:lnTo>
                  <a:lnTo>
                    <a:pt x="1881" y="377"/>
                  </a:lnTo>
                  <a:lnTo>
                    <a:pt x="1873" y="369"/>
                  </a:lnTo>
                  <a:lnTo>
                    <a:pt x="1865" y="360"/>
                  </a:lnTo>
                  <a:lnTo>
                    <a:pt x="1856" y="352"/>
                  </a:lnTo>
                  <a:lnTo>
                    <a:pt x="1846" y="345"/>
                  </a:lnTo>
                  <a:lnTo>
                    <a:pt x="1837" y="335"/>
                  </a:lnTo>
                  <a:lnTo>
                    <a:pt x="1825" y="326"/>
                  </a:lnTo>
                  <a:lnTo>
                    <a:pt x="1816" y="318"/>
                  </a:lnTo>
                  <a:lnTo>
                    <a:pt x="1805" y="309"/>
                  </a:lnTo>
                  <a:lnTo>
                    <a:pt x="1793" y="299"/>
                  </a:lnTo>
                  <a:lnTo>
                    <a:pt x="1780" y="290"/>
                  </a:lnTo>
                  <a:lnTo>
                    <a:pt x="1768" y="278"/>
                  </a:lnTo>
                  <a:lnTo>
                    <a:pt x="1755" y="269"/>
                  </a:lnTo>
                  <a:lnTo>
                    <a:pt x="1742" y="259"/>
                  </a:lnTo>
                  <a:lnTo>
                    <a:pt x="1729" y="250"/>
                  </a:lnTo>
                  <a:lnTo>
                    <a:pt x="1713" y="240"/>
                  </a:lnTo>
                  <a:lnTo>
                    <a:pt x="1698" y="231"/>
                  </a:lnTo>
                  <a:lnTo>
                    <a:pt x="1681" y="221"/>
                  </a:lnTo>
                  <a:lnTo>
                    <a:pt x="1666" y="210"/>
                  </a:lnTo>
                  <a:lnTo>
                    <a:pt x="1649" y="200"/>
                  </a:lnTo>
                  <a:lnTo>
                    <a:pt x="1632" y="191"/>
                  </a:lnTo>
                  <a:lnTo>
                    <a:pt x="1615" y="181"/>
                  </a:lnTo>
                  <a:lnTo>
                    <a:pt x="1596" y="170"/>
                  </a:lnTo>
                  <a:lnTo>
                    <a:pt x="1578" y="160"/>
                  </a:lnTo>
                  <a:lnTo>
                    <a:pt x="1559" y="151"/>
                  </a:lnTo>
                  <a:lnTo>
                    <a:pt x="1540" y="141"/>
                  </a:lnTo>
                  <a:lnTo>
                    <a:pt x="1520" y="132"/>
                  </a:lnTo>
                  <a:lnTo>
                    <a:pt x="1499" y="122"/>
                  </a:lnTo>
                  <a:lnTo>
                    <a:pt x="1478" y="113"/>
                  </a:lnTo>
                  <a:lnTo>
                    <a:pt x="1457" y="105"/>
                  </a:lnTo>
                  <a:lnTo>
                    <a:pt x="1434" y="96"/>
                  </a:lnTo>
                  <a:lnTo>
                    <a:pt x="1413" y="88"/>
                  </a:lnTo>
                  <a:lnTo>
                    <a:pt x="1389" y="80"/>
                  </a:lnTo>
                  <a:lnTo>
                    <a:pt x="1366" y="73"/>
                  </a:lnTo>
                  <a:lnTo>
                    <a:pt x="1341" y="63"/>
                  </a:lnTo>
                  <a:lnTo>
                    <a:pt x="1318" y="58"/>
                  </a:lnTo>
                  <a:lnTo>
                    <a:pt x="1292" y="50"/>
                  </a:lnTo>
                  <a:lnTo>
                    <a:pt x="1267" y="44"/>
                  </a:lnTo>
                  <a:lnTo>
                    <a:pt x="1242" y="37"/>
                  </a:lnTo>
                  <a:lnTo>
                    <a:pt x="1216" y="31"/>
                  </a:lnTo>
                  <a:lnTo>
                    <a:pt x="1187" y="25"/>
                  </a:lnTo>
                  <a:lnTo>
                    <a:pt x="1161" y="21"/>
                  </a:lnTo>
                  <a:lnTo>
                    <a:pt x="1132" y="16"/>
                  </a:lnTo>
                  <a:lnTo>
                    <a:pt x="1104" y="12"/>
                  </a:lnTo>
                  <a:lnTo>
                    <a:pt x="1073" y="8"/>
                  </a:lnTo>
                  <a:lnTo>
                    <a:pt x="1045" y="4"/>
                  </a:lnTo>
                  <a:lnTo>
                    <a:pt x="1014" y="2"/>
                  </a:lnTo>
                  <a:lnTo>
                    <a:pt x="986" y="0"/>
                  </a:lnTo>
                  <a:lnTo>
                    <a:pt x="953" y="0"/>
                  </a:lnTo>
                  <a:lnTo>
                    <a:pt x="923" y="0"/>
                  </a:lnTo>
                  <a:lnTo>
                    <a:pt x="893" y="0"/>
                  </a:lnTo>
                  <a:lnTo>
                    <a:pt x="862" y="2"/>
                  </a:lnTo>
                  <a:lnTo>
                    <a:pt x="834" y="4"/>
                  </a:lnTo>
                  <a:lnTo>
                    <a:pt x="805" y="6"/>
                  </a:lnTo>
                  <a:lnTo>
                    <a:pt x="777" y="8"/>
                  </a:lnTo>
                  <a:lnTo>
                    <a:pt x="750" y="12"/>
                  </a:lnTo>
                  <a:lnTo>
                    <a:pt x="722" y="16"/>
                  </a:lnTo>
                  <a:lnTo>
                    <a:pt x="695" y="19"/>
                  </a:lnTo>
                  <a:lnTo>
                    <a:pt x="668" y="23"/>
                  </a:lnTo>
                  <a:lnTo>
                    <a:pt x="644" y="27"/>
                  </a:lnTo>
                  <a:lnTo>
                    <a:pt x="617" y="31"/>
                  </a:lnTo>
                  <a:lnTo>
                    <a:pt x="594" y="37"/>
                  </a:lnTo>
                  <a:lnTo>
                    <a:pt x="570" y="44"/>
                  </a:lnTo>
                  <a:lnTo>
                    <a:pt x="547" y="50"/>
                  </a:lnTo>
                  <a:lnTo>
                    <a:pt x="524" y="56"/>
                  </a:lnTo>
                  <a:lnTo>
                    <a:pt x="501" y="61"/>
                  </a:lnTo>
                  <a:lnTo>
                    <a:pt x="478" y="69"/>
                  </a:lnTo>
                  <a:lnTo>
                    <a:pt x="458" y="75"/>
                  </a:lnTo>
                  <a:lnTo>
                    <a:pt x="435" y="82"/>
                  </a:lnTo>
                  <a:lnTo>
                    <a:pt x="416" y="90"/>
                  </a:lnTo>
                  <a:lnTo>
                    <a:pt x="395" y="97"/>
                  </a:lnTo>
                  <a:lnTo>
                    <a:pt x="378" y="105"/>
                  </a:lnTo>
                  <a:lnTo>
                    <a:pt x="359" y="113"/>
                  </a:lnTo>
                  <a:lnTo>
                    <a:pt x="340" y="120"/>
                  </a:lnTo>
                  <a:lnTo>
                    <a:pt x="321" y="128"/>
                  </a:lnTo>
                  <a:lnTo>
                    <a:pt x="304" y="137"/>
                  </a:lnTo>
                  <a:lnTo>
                    <a:pt x="287" y="145"/>
                  </a:lnTo>
                  <a:lnTo>
                    <a:pt x="270" y="155"/>
                  </a:lnTo>
                  <a:lnTo>
                    <a:pt x="254" y="162"/>
                  </a:lnTo>
                  <a:lnTo>
                    <a:pt x="239" y="172"/>
                  </a:lnTo>
                  <a:lnTo>
                    <a:pt x="224" y="179"/>
                  </a:lnTo>
                  <a:lnTo>
                    <a:pt x="211" y="187"/>
                  </a:lnTo>
                  <a:lnTo>
                    <a:pt x="195" y="194"/>
                  </a:lnTo>
                  <a:lnTo>
                    <a:pt x="182" y="204"/>
                  </a:lnTo>
                  <a:lnTo>
                    <a:pt x="169" y="212"/>
                  </a:lnTo>
                  <a:lnTo>
                    <a:pt x="156" y="221"/>
                  </a:lnTo>
                  <a:lnTo>
                    <a:pt x="144" y="229"/>
                  </a:lnTo>
                  <a:lnTo>
                    <a:pt x="133" y="236"/>
                  </a:lnTo>
                  <a:lnTo>
                    <a:pt x="121" y="244"/>
                  </a:lnTo>
                  <a:lnTo>
                    <a:pt x="110" y="252"/>
                  </a:lnTo>
                  <a:lnTo>
                    <a:pt x="100" y="259"/>
                  </a:lnTo>
                  <a:lnTo>
                    <a:pt x="91" y="267"/>
                  </a:lnTo>
                  <a:lnTo>
                    <a:pt x="81" y="272"/>
                  </a:lnTo>
                  <a:lnTo>
                    <a:pt x="74" y="280"/>
                  </a:lnTo>
                  <a:lnTo>
                    <a:pt x="64" y="286"/>
                  </a:lnTo>
                  <a:lnTo>
                    <a:pt x="59" y="293"/>
                  </a:lnTo>
                  <a:lnTo>
                    <a:pt x="49" y="299"/>
                  </a:lnTo>
                  <a:lnTo>
                    <a:pt x="43" y="307"/>
                  </a:lnTo>
                  <a:lnTo>
                    <a:pt x="36" y="312"/>
                  </a:lnTo>
                  <a:lnTo>
                    <a:pt x="32" y="316"/>
                  </a:lnTo>
                  <a:lnTo>
                    <a:pt x="21" y="326"/>
                  </a:lnTo>
                  <a:lnTo>
                    <a:pt x="13" y="335"/>
                  </a:lnTo>
                  <a:lnTo>
                    <a:pt x="5" y="341"/>
                  </a:lnTo>
                  <a:lnTo>
                    <a:pt x="2" y="347"/>
                  </a:lnTo>
                  <a:lnTo>
                    <a:pt x="0" y="348"/>
                  </a:lnTo>
                  <a:lnTo>
                    <a:pt x="0" y="352"/>
                  </a:lnTo>
                  <a:lnTo>
                    <a:pt x="0" y="352"/>
                  </a:lnTo>
                  <a:close/>
                </a:path>
              </a:pathLst>
            </a:custGeom>
            <a:solidFill>
              <a:srgbClr val="BDC9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2338" y="2125"/>
              <a:ext cx="982" cy="710"/>
            </a:xfrm>
            <a:custGeom>
              <a:avLst/>
              <a:gdLst/>
              <a:ahLst/>
              <a:cxnLst>
                <a:cxn ang="0">
                  <a:pos x="1965" y="1114"/>
                </a:cxn>
                <a:cxn ang="0">
                  <a:pos x="1961" y="1116"/>
                </a:cxn>
                <a:cxn ang="0">
                  <a:pos x="1949" y="1125"/>
                </a:cxn>
                <a:cxn ang="0">
                  <a:pos x="1930" y="1141"/>
                </a:cxn>
                <a:cxn ang="0">
                  <a:pos x="1919" y="1148"/>
                </a:cxn>
                <a:cxn ang="0">
                  <a:pos x="1908" y="1160"/>
                </a:cxn>
                <a:cxn ang="0">
                  <a:pos x="1890" y="1169"/>
                </a:cxn>
                <a:cxn ang="0">
                  <a:pos x="1873" y="1181"/>
                </a:cxn>
                <a:cxn ang="0">
                  <a:pos x="1854" y="1194"/>
                </a:cxn>
                <a:cxn ang="0">
                  <a:pos x="1835" y="1207"/>
                </a:cxn>
                <a:cxn ang="0">
                  <a:pos x="1813" y="1221"/>
                </a:cxn>
                <a:cxn ang="0">
                  <a:pos x="1788" y="1234"/>
                </a:cxn>
                <a:cxn ang="0">
                  <a:pos x="1763" y="1249"/>
                </a:cxn>
                <a:cxn ang="0">
                  <a:pos x="1737" y="1264"/>
                </a:cxn>
                <a:cxn ang="0">
                  <a:pos x="1706" y="1278"/>
                </a:cxn>
                <a:cxn ang="0">
                  <a:pos x="1674" y="1291"/>
                </a:cxn>
                <a:cxn ang="0">
                  <a:pos x="1642" y="1304"/>
                </a:cxn>
                <a:cxn ang="0">
                  <a:pos x="1607" y="1319"/>
                </a:cxn>
                <a:cxn ang="0">
                  <a:pos x="1571" y="1333"/>
                </a:cxn>
                <a:cxn ang="0">
                  <a:pos x="1533" y="1344"/>
                </a:cxn>
                <a:cxn ang="0">
                  <a:pos x="1493" y="1357"/>
                </a:cxn>
                <a:cxn ang="0">
                  <a:pos x="1454" y="1369"/>
                </a:cxn>
                <a:cxn ang="0">
                  <a:pos x="1408" y="1378"/>
                </a:cxn>
                <a:cxn ang="0">
                  <a:pos x="1364" y="1388"/>
                </a:cxn>
                <a:cxn ang="0">
                  <a:pos x="1315" y="1396"/>
                </a:cxn>
                <a:cxn ang="0">
                  <a:pos x="1267" y="1403"/>
                </a:cxn>
                <a:cxn ang="0">
                  <a:pos x="1218" y="1409"/>
                </a:cxn>
                <a:cxn ang="0">
                  <a:pos x="1165" y="1415"/>
                </a:cxn>
                <a:cxn ang="0">
                  <a:pos x="1112" y="1418"/>
                </a:cxn>
                <a:cxn ang="0">
                  <a:pos x="1058" y="1420"/>
                </a:cxn>
                <a:cxn ang="0">
                  <a:pos x="994" y="1418"/>
                </a:cxn>
                <a:cxn ang="0">
                  <a:pos x="931" y="1413"/>
                </a:cxn>
                <a:cxn ang="0">
                  <a:pos x="872" y="1405"/>
                </a:cxn>
                <a:cxn ang="0">
                  <a:pos x="815" y="1396"/>
                </a:cxn>
                <a:cxn ang="0">
                  <a:pos x="758" y="1382"/>
                </a:cxn>
                <a:cxn ang="0">
                  <a:pos x="705" y="1371"/>
                </a:cxn>
                <a:cxn ang="0">
                  <a:pos x="654" y="1354"/>
                </a:cxn>
                <a:cxn ang="0">
                  <a:pos x="604" y="1337"/>
                </a:cxn>
                <a:cxn ang="0">
                  <a:pos x="555" y="1318"/>
                </a:cxn>
                <a:cxn ang="0">
                  <a:pos x="509" y="1297"/>
                </a:cxn>
                <a:cxn ang="0">
                  <a:pos x="464" y="1276"/>
                </a:cxn>
                <a:cxn ang="0">
                  <a:pos x="422" y="1255"/>
                </a:cxn>
                <a:cxn ang="0">
                  <a:pos x="382" y="1230"/>
                </a:cxn>
                <a:cxn ang="0">
                  <a:pos x="344" y="1207"/>
                </a:cxn>
                <a:cxn ang="0">
                  <a:pos x="308" y="1183"/>
                </a:cxn>
                <a:cxn ang="0">
                  <a:pos x="274" y="1158"/>
                </a:cxn>
                <a:cxn ang="0">
                  <a:pos x="240" y="1133"/>
                </a:cxn>
                <a:cxn ang="0">
                  <a:pos x="209" y="1108"/>
                </a:cxn>
                <a:cxn ang="0">
                  <a:pos x="179" y="1086"/>
                </a:cxn>
                <a:cxn ang="0">
                  <a:pos x="154" y="1063"/>
                </a:cxn>
                <a:cxn ang="0">
                  <a:pos x="129" y="1038"/>
                </a:cxn>
                <a:cxn ang="0">
                  <a:pos x="107" y="1017"/>
                </a:cxn>
                <a:cxn ang="0">
                  <a:pos x="86" y="998"/>
                </a:cxn>
                <a:cxn ang="0">
                  <a:pos x="69" y="979"/>
                </a:cxn>
                <a:cxn ang="0">
                  <a:pos x="51" y="960"/>
                </a:cxn>
                <a:cxn ang="0">
                  <a:pos x="38" y="945"/>
                </a:cxn>
                <a:cxn ang="0">
                  <a:pos x="25" y="930"/>
                </a:cxn>
                <a:cxn ang="0">
                  <a:pos x="15" y="920"/>
                </a:cxn>
                <a:cxn ang="0">
                  <a:pos x="4" y="903"/>
                </a:cxn>
                <a:cxn ang="0">
                  <a:pos x="0" y="897"/>
                </a:cxn>
                <a:cxn ang="0">
                  <a:pos x="1053" y="0"/>
                </a:cxn>
              </a:cxnLst>
              <a:rect l="0" t="0" r="r" b="b"/>
              <a:pathLst>
                <a:path w="1965" h="1420">
                  <a:moveTo>
                    <a:pt x="1053" y="0"/>
                  </a:moveTo>
                  <a:lnTo>
                    <a:pt x="1965" y="1114"/>
                  </a:lnTo>
                  <a:lnTo>
                    <a:pt x="1963" y="1114"/>
                  </a:lnTo>
                  <a:lnTo>
                    <a:pt x="1961" y="1116"/>
                  </a:lnTo>
                  <a:lnTo>
                    <a:pt x="1955" y="1118"/>
                  </a:lnTo>
                  <a:lnTo>
                    <a:pt x="1949" y="1125"/>
                  </a:lnTo>
                  <a:lnTo>
                    <a:pt x="1940" y="1131"/>
                  </a:lnTo>
                  <a:lnTo>
                    <a:pt x="1930" y="1141"/>
                  </a:lnTo>
                  <a:lnTo>
                    <a:pt x="1925" y="1144"/>
                  </a:lnTo>
                  <a:lnTo>
                    <a:pt x="1919" y="1148"/>
                  </a:lnTo>
                  <a:lnTo>
                    <a:pt x="1913" y="1154"/>
                  </a:lnTo>
                  <a:lnTo>
                    <a:pt x="1908" y="1160"/>
                  </a:lnTo>
                  <a:lnTo>
                    <a:pt x="1898" y="1164"/>
                  </a:lnTo>
                  <a:lnTo>
                    <a:pt x="1890" y="1169"/>
                  </a:lnTo>
                  <a:lnTo>
                    <a:pt x="1883" y="1175"/>
                  </a:lnTo>
                  <a:lnTo>
                    <a:pt x="1873" y="1181"/>
                  </a:lnTo>
                  <a:lnTo>
                    <a:pt x="1864" y="1188"/>
                  </a:lnTo>
                  <a:lnTo>
                    <a:pt x="1854" y="1194"/>
                  </a:lnTo>
                  <a:lnTo>
                    <a:pt x="1845" y="1202"/>
                  </a:lnTo>
                  <a:lnTo>
                    <a:pt x="1835" y="1207"/>
                  </a:lnTo>
                  <a:lnTo>
                    <a:pt x="1822" y="1215"/>
                  </a:lnTo>
                  <a:lnTo>
                    <a:pt x="1813" y="1221"/>
                  </a:lnTo>
                  <a:lnTo>
                    <a:pt x="1799" y="1226"/>
                  </a:lnTo>
                  <a:lnTo>
                    <a:pt x="1788" y="1234"/>
                  </a:lnTo>
                  <a:lnTo>
                    <a:pt x="1775" y="1241"/>
                  </a:lnTo>
                  <a:lnTo>
                    <a:pt x="1763" y="1249"/>
                  </a:lnTo>
                  <a:lnTo>
                    <a:pt x="1750" y="1257"/>
                  </a:lnTo>
                  <a:lnTo>
                    <a:pt x="1737" y="1264"/>
                  </a:lnTo>
                  <a:lnTo>
                    <a:pt x="1721" y="1270"/>
                  </a:lnTo>
                  <a:lnTo>
                    <a:pt x="1706" y="1278"/>
                  </a:lnTo>
                  <a:lnTo>
                    <a:pt x="1689" y="1283"/>
                  </a:lnTo>
                  <a:lnTo>
                    <a:pt x="1674" y="1291"/>
                  </a:lnTo>
                  <a:lnTo>
                    <a:pt x="1659" y="1297"/>
                  </a:lnTo>
                  <a:lnTo>
                    <a:pt x="1642" y="1304"/>
                  </a:lnTo>
                  <a:lnTo>
                    <a:pt x="1624" y="1312"/>
                  </a:lnTo>
                  <a:lnTo>
                    <a:pt x="1607" y="1319"/>
                  </a:lnTo>
                  <a:lnTo>
                    <a:pt x="1590" y="1325"/>
                  </a:lnTo>
                  <a:lnTo>
                    <a:pt x="1571" y="1333"/>
                  </a:lnTo>
                  <a:lnTo>
                    <a:pt x="1552" y="1338"/>
                  </a:lnTo>
                  <a:lnTo>
                    <a:pt x="1533" y="1344"/>
                  </a:lnTo>
                  <a:lnTo>
                    <a:pt x="1514" y="1350"/>
                  </a:lnTo>
                  <a:lnTo>
                    <a:pt x="1493" y="1357"/>
                  </a:lnTo>
                  <a:lnTo>
                    <a:pt x="1474" y="1363"/>
                  </a:lnTo>
                  <a:lnTo>
                    <a:pt x="1454" y="1369"/>
                  </a:lnTo>
                  <a:lnTo>
                    <a:pt x="1431" y="1373"/>
                  </a:lnTo>
                  <a:lnTo>
                    <a:pt x="1408" y="1378"/>
                  </a:lnTo>
                  <a:lnTo>
                    <a:pt x="1387" y="1382"/>
                  </a:lnTo>
                  <a:lnTo>
                    <a:pt x="1364" y="1388"/>
                  </a:lnTo>
                  <a:lnTo>
                    <a:pt x="1340" y="1392"/>
                  </a:lnTo>
                  <a:lnTo>
                    <a:pt x="1315" y="1396"/>
                  </a:lnTo>
                  <a:lnTo>
                    <a:pt x="1292" y="1399"/>
                  </a:lnTo>
                  <a:lnTo>
                    <a:pt x="1267" y="1403"/>
                  </a:lnTo>
                  <a:lnTo>
                    <a:pt x="1243" y="1405"/>
                  </a:lnTo>
                  <a:lnTo>
                    <a:pt x="1218" y="1409"/>
                  </a:lnTo>
                  <a:lnTo>
                    <a:pt x="1191" y="1411"/>
                  </a:lnTo>
                  <a:lnTo>
                    <a:pt x="1165" y="1415"/>
                  </a:lnTo>
                  <a:lnTo>
                    <a:pt x="1138" y="1416"/>
                  </a:lnTo>
                  <a:lnTo>
                    <a:pt x="1112" y="1418"/>
                  </a:lnTo>
                  <a:lnTo>
                    <a:pt x="1085" y="1418"/>
                  </a:lnTo>
                  <a:lnTo>
                    <a:pt x="1058" y="1420"/>
                  </a:lnTo>
                  <a:lnTo>
                    <a:pt x="1024" y="1418"/>
                  </a:lnTo>
                  <a:lnTo>
                    <a:pt x="994" y="1418"/>
                  </a:lnTo>
                  <a:lnTo>
                    <a:pt x="961" y="1416"/>
                  </a:lnTo>
                  <a:lnTo>
                    <a:pt x="931" y="1413"/>
                  </a:lnTo>
                  <a:lnTo>
                    <a:pt x="903" y="1409"/>
                  </a:lnTo>
                  <a:lnTo>
                    <a:pt x="872" y="1405"/>
                  </a:lnTo>
                  <a:lnTo>
                    <a:pt x="844" y="1401"/>
                  </a:lnTo>
                  <a:lnTo>
                    <a:pt x="815" y="1396"/>
                  </a:lnTo>
                  <a:lnTo>
                    <a:pt x="787" y="1390"/>
                  </a:lnTo>
                  <a:lnTo>
                    <a:pt x="758" y="1382"/>
                  </a:lnTo>
                  <a:lnTo>
                    <a:pt x="732" y="1376"/>
                  </a:lnTo>
                  <a:lnTo>
                    <a:pt x="705" y="1371"/>
                  </a:lnTo>
                  <a:lnTo>
                    <a:pt x="678" y="1361"/>
                  </a:lnTo>
                  <a:lnTo>
                    <a:pt x="654" y="1354"/>
                  </a:lnTo>
                  <a:lnTo>
                    <a:pt x="629" y="1344"/>
                  </a:lnTo>
                  <a:lnTo>
                    <a:pt x="604" y="1337"/>
                  </a:lnTo>
                  <a:lnTo>
                    <a:pt x="578" y="1327"/>
                  </a:lnTo>
                  <a:lnTo>
                    <a:pt x="555" y="1318"/>
                  </a:lnTo>
                  <a:lnTo>
                    <a:pt x="532" y="1306"/>
                  </a:lnTo>
                  <a:lnTo>
                    <a:pt x="509" y="1297"/>
                  </a:lnTo>
                  <a:lnTo>
                    <a:pt x="487" y="1287"/>
                  </a:lnTo>
                  <a:lnTo>
                    <a:pt x="464" y="1276"/>
                  </a:lnTo>
                  <a:lnTo>
                    <a:pt x="443" y="1264"/>
                  </a:lnTo>
                  <a:lnTo>
                    <a:pt x="422" y="1255"/>
                  </a:lnTo>
                  <a:lnTo>
                    <a:pt x="401" y="1241"/>
                  </a:lnTo>
                  <a:lnTo>
                    <a:pt x="382" y="1230"/>
                  </a:lnTo>
                  <a:lnTo>
                    <a:pt x="363" y="1219"/>
                  </a:lnTo>
                  <a:lnTo>
                    <a:pt x="344" y="1207"/>
                  </a:lnTo>
                  <a:lnTo>
                    <a:pt x="325" y="1194"/>
                  </a:lnTo>
                  <a:lnTo>
                    <a:pt x="308" y="1183"/>
                  </a:lnTo>
                  <a:lnTo>
                    <a:pt x="289" y="1171"/>
                  </a:lnTo>
                  <a:lnTo>
                    <a:pt x="274" y="1158"/>
                  </a:lnTo>
                  <a:lnTo>
                    <a:pt x="257" y="1146"/>
                  </a:lnTo>
                  <a:lnTo>
                    <a:pt x="240" y="1133"/>
                  </a:lnTo>
                  <a:lnTo>
                    <a:pt x="224" y="1122"/>
                  </a:lnTo>
                  <a:lnTo>
                    <a:pt x="209" y="1108"/>
                  </a:lnTo>
                  <a:lnTo>
                    <a:pt x="194" y="1095"/>
                  </a:lnTo>
                  <a:lnTo>
                    <a:pt x="179" y="1086"/>
                  </a:lnTo>
                  <a:lnTo>
                    <a:pt x="167" y="1072"/>
                  </a:lnTo>
                  <a:lnTo>
                    <a:pt x="154" y="1063"/>
                  </a:lnTo>
                  <a:lnTo>
                    <a:pt x="141" y="1049"/>
                  </a:lnTo>
                  <a:lnTo>
                    <a:pt x="129" y="1038"/>
                  </a:lnTo>
                  <a:lnTo>
                    <a:pt x="116" y="1027"/>
                  </a:lnTo>
                  <a:lnTo>
                    <a:pt x="107" y="1017"/>
                  </a:lnTo>
                  <a:lnTo>
                    <a:pt x="97" y="1008"/>
                  </a:lnTo>
                  <a:lnTo>
                    <a:pt x="86" y="998"/>
                  </a:lnTo>
                  <a:lnTo>
                    <a:pt x="76" y="987"/>
                  </a:lnTo>
                  <a:lnTo>
                    <a:pt x="69" y="979"/>
                  </a:lnTo>
                  <a:lnTo>
                    <a:pt x="59" y="970"/>
                  </a:lnTo>
                  <a:lnTo>
                    <a:pt x="51" y="960"/>
                  </a:lnTo>
                  <a:lnTo>
                    <a:pt x="44" y="952"/>
                  </a:lnTo>
                  <a:lnTo>
                    <a:pt x="38" y="945"/>
                  </a:lnTo>
                  <a:lnTo>
                    <a:pt x="31" y="937"/>
                  </a:lnTo>
                  <a:lnTo>
                    <a:pt x="25" y="930"/>
                  </a:lnTo>
                  <a:lnTo>
                    <a:pt x="19" y="924"/>
                  </a:lnTo>
                  <a:lnTo>
                    <a:pt x="15" y="920"/>
                  </a:lnTo>
                  <a:lnTo>
                    <a:pt x="8" y="909"/>
                  </a:lnTo>
                  <a:lnTo>
                    <a:pt x="4" y="903"/>
                  </a:lnTo>
                  <a:lnTo>
                    <a:pt x="0" y="899"/>
                  </a:lnTo>
                  <a:lnTo>
                    <a:pt x="0" y="897"/>
                  </a:lnTo>
                  <a:lnTo>
                    <a:pt x="374" y="268"/>
                  </a:lnTo>
                  <a:lnTo>
                    <a:pt x="1053" y="0"/>
                  </a:lnTo>
                  <a:lnTo>
                    <a:pt x="1053" y="0"/>
                  </a:lnTo>
                  <a:close/>
                </a:path>
              </a:pathLst>
            </a:custGeom>
            <a:solidFill>
              <a:srgbClr val="D9E0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2186" y="1615"/>
              <a:ext cx="678" cy="959"/>
            </a:xfrm>
            <a:custGeom>
              <a:avLst/>
              <a:gdLst/>
              <a:ahLst/>
              <a:cxnLst>
                <a:cxn ang="0">
                  <a:pos x="1357" y="1016"/>
                </a:cxn>
                <a:cxn ang="0">
                  <a:pos x="298" y="1915"/>
                </a:cxn>
                <a:cxn ang="0">
                  <a:pos x="293" y="1906"/>
                </a:cxn>
                <a:cxn ang="0">
                  <a:pos x="283" y="1894"/>
                </a:cxn>
                <a:cxn ang="0">
                  <a:pos x="274" y="1883"/>
                </a:cxn>
                <a:cxn ang="0">
                  <a:pos x="264" y="1870"/>
                </a:cxn>
                <a:cxn ang="0">
                  <a:pos x="255" y="1856"/>
                </a:cxn>
                <a:cxn ang="0">
                  <a:pos x="243" y="1839"/>
                </a:cxn>
                <a:cxn ang="0">
                  <a:pos x="230" y="1818"/>
                </a:cxn>
                <a:cxn ang="0">
                  <a:pos x="217" y="1797"/>
                </a:cxn>
                <a:cxn ang="0">
                  <a:pos x="205" y="1777"/>
                </a:cxn>
                <a:cxn ang="0">
                  <a:pos x="190" y="1750"/>
                </a:cxn>
                <a:cxn ang="0">
                  <a:pos x="175" y="1723"/>
                </a:cxn>
                <a:cxn ang="0">
                  <a:pos x="162" y="1695"/>
                </a:cxn>
                <a:cxn ang="0">
                  <a:pos x="146" y="1666"/>
                </a:cxn>
                <a:cxn ang="0">
                  <a:pos x="133" y="1634"/>
                </a:cxn>
                <a:cxn ang="0">
                  <a:pos x="118" y="1600"/>
                </a:cxn>
                <a:cxn ang="0">
                  <a:pos x="105" y="1564"/>
                </a:cxn>
                <a:cxn ang="0">
                  <a:pos x="89" y="1525"/>
                </a:cxn>
                <a:cxn ang="0">
                  <a:pos x="76" y="1486"/>
                </a:cxn>
                <a:cxn ang="0">
                  <a:pos x="65" y="1446"/>
                </a:cxn>
                <a:cxn ang="0">
                  <a:pos x="51" y="1402"/>
                </a:cxn>
                <a:cxn ang="0">
                  <a:pos x="42" y="1358"/>
                </a:cxn>
                <a:cxn ang="0">
                  <a:pos x="31" y="1313"/>
                </a:cxn>
                <a:cxn ang="0">
                  <a:pos x="21" y="1265"/>
                </a:cxn>
                <a:cxn ang="0">
                  <a:pos x="15" y="1216"/>
                </a:cxn>
                <a:cxn ang="0">
                  <a:pos x="10" y="1164"/>
                </a:cxn>
                <a:cxn ang="0">
                  <a:pos x="4" y="1113"/>
                </a:cxn>
                <a:cxn ang="0">
                  <a:pos x="2" y="1058"/>
                </a:cxn>
                <a:cxn ang="0">
                  <a:pos x="0" y="1003"/>
                </a:cxn>
                <a:cxn ang="0">
                  <a:pos x="2" y="947"/>
                </a:cxn>
                <a:cxn ang="0">
                  <a:pos x="4" y="888"/>
                </a:cxn>
                <a:cxn ang="0">
                  <a:pos x="10" y="833"/>
                </a:cxn>
                <a:cxn ang="0">
                  <a:pos x="15" y="782"/>
                </a:cxn>
                <a:cxn ang="0">
                  <a:pos x="25" y="731"/>
                </a:cxn>
                <a:cxn ang="0">
                  <a:pos x="36" y="679"/>
                </a:cxn>
                <a:cxn ang="0">
                  <a:pos x="50" y="632"/>
                </a:cxn>
                <a:cxn ang="0">
                  <a:pos x="63" y="586"/>
                </a:cxn>
                <a:cxn ang="0">
                  <a:pos x="78" y="540"/>
                </a:cxn>
                <a:cxn ang="0">
                  <a:pos x="95" y="499"/>
                </a:cxn>
                <a:cxn ang="0">
                  <a:pos x="112" y="459"/>
                </a:cxn>
                <a:cxn ang="0">
                  <a:pos x="131" y="419"/>
                </a:cxn>
                <a:cxn ang="0">
                  <a:pos x="150" y="381"/>
                </a:cxn>
                <a:cxn ang="0">
                  <a:pos x="171" y="345"/>
                </a:cxn>
                <a:cxn ang="0">
                  <a:pos x="192" y="310"/>
                </a:cxn>
                <a:cxn ang="0">
                  <a:pos x="213" y="278"/>
                </a:cxn>
                <a:cxn ang="0">
                  <a:pos x="234" y="246"/>
                </a:cxn>
                <a:cxn ang="0">
                  <a:pos x="255" y="219"/>
                </a:cxn>
                <a:cxn ang="0">
                  <a:pos x="274" y="190"/>
                </a:cxn>
                <a:cxn ang="0">
                  <a:pos x="295" y="166"/>
                </a:cxn>
                <a:cxn ang="0">
                  <a:pos x="314" y="141"/>
                </a:cxn>
                <a:cxn ang="0">
                  <a:pos x="333" y="118"/>
                </a:cxn>
                <a:cxn ang="0">
                  <a:pos x="352" y="99"/>
                </a:cxn>
                <a:cxn ang="0">
                  <a:pos x="369" y="80"/>
                </a:cxn>
                <a:cxn ang="0">
                  <a:pos x="386" y="65"/>
                </a:cxn>
                <a:cxn ang="0">
                  <a:pos x="401" y="50"/>
                </a:cxn>
                <a:cxn ang="0">
                  <a:pos x="414" y="36"/>
                </a:cxn>
                <a:cxn ang="0">
                  <a:pos x="428" y="25"/>
                </a:cxn>
                <a:cxn ang="0">
                  <a:pos x="437" y="17"/>
                </a:cxn>
                <a:cxn ang="0">
                  <a:pos x="450" y="6"/>
                </a:cxn>
                <a:cxn ang="0">
                  <a:pos x="460" y="0"/>
                </a:cxn>
                <a:cxn ang="0">
                  <a:pos x="464" y="0"/>
                </a:cxn>
              </a:cxnLst>
              <a:rect l="0" t="0" r="r" b="b"/>
              <a:pathLst>
                <a:path w="1357" h="1917">
                  <a:moveTo>
                    <a:pt x="464" y="0"/>
                  </a:moveTo>
                  <a:lnTo>
                    <a:pt x="1357" y="1016"/>
                  </a:lnTo>
                  <a:lnTo>
                    <a:pt x="300" y="1917"/>
                  </a:lnTo>
                  <a:lnTo>
                    <a:pt x="298" y="1915"/>
                  </a:lnTo>
                  <a:lnTo>
                    <a:pt x="297" y="1912"/>
                  </a:lnTo>
                  <a:lnTo>
                    <a:pt x="293" y="1906"/>
                  </a:lnTo>
                  <a:lnTo>
                    <a:pt x="287" y="1898"/>
                  </a:lnTo>
                  <a:lnTo>
                    <a:pt x="283" y="1894"/>
                  </a:lnTo>
                  <a:lnTo>
                    <a:pt x="278" y="1889"/>
                  </a:lnTo>
                  <a:lnTo>
                    <a:pt x="274" y="1883"/>
                  </a:lnTo>
                  <a:lnTo>
                    <a:pt x="270" y="1877"/>
                  </a:lnTo>
                  <a:lnTo>
                    <a:pt x="264" y="1870"/>
                  </a:lnTo>
                  <a:lnTo>
                    <a:pt x="260" y="1864"/>
                  </a:lnTo>
                  <a:lnTo>
                    <a:pt x="255" y="1856"/>
                  </a:lnTo>
                  <a:lnTo>
                    <a:pt x="249" y="1849"/>
                  </a:lnTo>
                  <a:lnTo>
                    <a:pt x="243" y="1839"/>
                  </a:lnTo>
                  <a:lnTo>
                    <a:pt x="238" y="1828"/>
                  </a:lnTo>
                  <a:lnTo>
                    <a:pt x="230" y="1818"/>
                  </a:lnTo>
                  <a:lnTo>
                    <a:pt x="224" y="1809"/>
                  </a:lnTo>
                  <a:lnTo>
                    <a:pt x="217" y="1797"/>
                  </a:lnTo>
                  <a:lnTo>
                    <a:pt x="211" y="1788"/>
                  </a:lnTo>
                  <a:lnTo>
                    <a:pt x="205" y="1777"/>
                  </a:lnTo>
                  <a:lnTo>
                    <a:pt x="198" y="1765"/>
                  </a:lnTo>
                  <a:lnTo>
                    <a:pt x="190" y="1750"/>
                  </a:lnTo>
                  <a:lnTo>
                    <a:pt x="183" y="1738"/>
                  </a:lnTo>
                  <a:lnTo>
                    <a:pt x="175" y="1723"/>
                  </a:lnTo>
                  <a:lnTo>
                    <a:pt x="169" y="1710"/>
                  </a:lnTo>
                  <a:lnTo>
                    <a:pt x="162" y="1695"/>
                  </a:lnTo>
                  <a:lnTo>
                    <a:pt x="154" y="1681"/>
                  </a:lnTo>
                  <a:lnTo>
                    <a:pt x="146" y="1666"/>
                  </a:lnTo>
                  <a:lnTo>
                    <a:pt x="141" y="1651"/>
                  </a:lnTo>
                  <a:lnTo>
                    <a:pt x="133" y="1634"/>
                  </a:lnTo>
                  <a:lnTo>
                    <a:pt x="126" y="1617"/>
                  </a:lnTo>
                  <a:lnTo>
                    <a:pt x="118" y="1600"/>
                  </a:lnTo>
                  <a:lnTo>
                    <a:pt x="112" y="1581"/>
                  </a:lnTo>
                  <a:lnTo>
                    <a:pt x="105" y="1564"/>
                  </a:lnTo>
                  <a:lnTo>
                    <a:pt x="97" y="1545"/>
                  </a:lnTo>
                  <a:lnTo>
                    <a:pt x="89" y="1525"/>
                  </a:lnTo>
                  <a:lnTo>
                    <a:pt x="84" y="1506"/>
                  </a:lnTo>
                  <a:lnTo>
                    <a:pt x="76" y="1486"/>
                  </a:lnTo>
                  <a:lnTo>
                    <a:pt x="70" y="1467"/>
                  </a:lnTo>
                  <a:lnTo>
                    <a:pt x="65" y="1446"/>
                  </a:lnTo>
                  <a:lnTo>
                    <a:pt x="59" y="1425"/>
                  </a:lnTo>
                  <a:lnTo>
                    <a:pt x="51" y="1402"/>
                  </a:lnTo>
                  <a:lnTo>
                    <a:pt x="46" y="1381"/>
                  </a:lnTo>
                  <a:lnTo>
                    <a:pt x="42" y="1358"/>
                  </a:lnTo>
                  <a:lnTo>
                    <a:pt x="36" y="1337"/>
                  </a:lnTo>
                  <a:lnTo>
                    <a:pt x="31" y="1313"/>
                  </a:lnTo>
                  <a:lnTo>
                    <a:pt x="27" y="1290"/>
                  </a:lnTo>
                  <a:lnTo>
                    <a:pt x="21" y="1265"/>
                  </a:lnTo>
                  <a:lnTo>
                    <a:pt x="19" y="1240"/>
                  </a:lnTo>
                  <a:lnTo>
                    <a:pt x="15" y="1216"/>
                  </a:lnTo>
                  <a:lnTo>
                    <a:pt x="12" y="1191"/>
                  </a:lnTo>
                  <a:lnTo>
                    <a:pt x="10" y="1164"/>
                  </a:lnTo>
                  <a:lnTo>
                    <a:pt x="6" y="1139"/>
                  </a:lnTo>
                  <a:lnTo>
                    <a:pt x="4" y="1113"/>
                  </a:lnTo>
                  <a:lnTo>
                    <a:pt x="2" y="1086"/>
                  </a:lnTo>
                  <a:lnTo>
                    <a:pt x="2" y="1058"/>
                  </a:lnTo>
                  <a:lnTo>
                    <a:pt x="2" y="1031"/>
                  </a:lnTo>
                  <a:lnTo>
                    <a:pt x="0" y="1003"/>
                  </a:lnTo>
                  <a:lnTo>
                    <a:pt x="0" y="974"/>
                  </a:lnTo>
                  <a:lnTo>
                    <a:pt x="2" y="947"/>
                  </a:lnTo>
                  <a:lnTo>
                    <a:pt x="4" y="919"/>
                  </a:lnTo>
                  <a:lnTo>
                    <a:pt x="4" y="888"/>
                  </a:lnTo>
                  <a:lnTo>
                    <a:pt x="6" y="862"/>
                  </a:lnTo>
                  <a:lnTo>
                    <a:pt x="10" y="833"/>
                  </a:lnTo>
                  <a:lnTo>
                    <a:pt x="12" y="809"/>
                  </a:lnTo>
                  <a:lnTo>
                    <a:pt x="15" y="782"/>
                  </a:lnTo>
                  <a:lnTo>
                    <a:pt x="21" y="755"/>
                  </a:lnTo>
                  <a:lnTo>
                    <a:pt x="25" y="731"/>
                  </a:lnTo>
                  <a:lnTo>
                    <a:pt x="31" y="706"/>
                  </a:lnTo>
                  <a:lnTo>
                    <a:pt x="36" y="679"/>
                  </a:lnTo>
                  <a:lnTo>
                    <a:pt x="42" y="656"/>
                  </a:lnTo>
                  <a:lnTo>
                    <a:pt x="50" y="632"/>
                  </a:lnTo>
                  <a:lnTo>
                    <a:pt x="57" y="609"/>
                  </a:lnTo>
                  <a:lnTo>
                    <a:pt x="63" y="586"/>
                  </a:lnTo>
                  <a:lnTo>
                    <a:pt x="70" y="563"/>
                  </a:lnTo>
                  <a:lnTo>
                    <a:pt x="78" y="540"/>
                  </a:lnTo>
                  <a:lnTo>
                    <a:pt x="88" y="521"/>
                  </a:lnTo>
                  <a:lnTo>
                    <a:pt x="95" y="499"/>
                  </a:lnTo>
                  <a:lnTo>
                    <a:pt x="105" y="478"/>
                  </a:lnTo>
                  <a:lnTo>
                    <a:pt x="112" y="459"/>
                  </a:lnTo>
                  <a:lnTo>
                    <a:pt x="122" y="438"/>
                  </a:lnTo>
                  <a:lnTo>
                    <a:pt x="131" y="419"/>
                  </a:lnTo>
                  <a:lnTo>
                    <a:pt x="141" y="398"/>
                  </a:lnTo>
                  <a:lnTo>
                    <a:pt x="150" y="381"/>
                  </a:lnTo>
                  <a:lnTo>
                    <a:pt x="162" y="362"/>
                  </a:lnTo>
                  <a:lnTo>
                    <a:pt x="171" y="345"/>
                  </a:lnTo>
                  <a:lnTo>
                    <a:pt x="181" y="327"/>
                  </a:lnTo>
                  <a:lnTo>
                    <a:pt x="192" y="310"/>
                  </a:lnTo>
                  <a:lnTo>
                    <a:pt x="202" y="295"/>
                  </a:lnTo>
                  <a:lnTo>
                    <a:pt x="213" y="278"/>
                  </a:lnTo>
                  <a:lnTo>
                    <a:pt x="222" y="261"/>
                  </a:lnTo>
                  <a:lnTo>
                    <a:pt x="234" y="246"/>
                  </a:lnTo>
                  <a:lnTo>
                    <a:pt x="245" y="234"/>
                  </a:lnTo>
                  <a:lnTo>
                    <a:pt x="255" y="219"/>
                  </a:lnTo>
                  <a:lnTo>
                    <a:pt x="264" y="204"/>
                  </a:lnTo>
                  <a:lnTo>
                    <a:pt x="274" y="190"/>
                  </a:lnTo>
                  <a:lnTo>
                    <a:pt x="285" y="179"/>
                  </a:lnTo>
                  <a:lnTo>
                    <a:pt x="295" y="166"/>
                  </a:lnTo>
                  <a:lnTo>
                    <a:pt x="304" y="152"/>
                  </a:lnTo>
                  <a:lnTo>
                    <a:pt x="314" y="141"/>
                  </a:lnTo>
                  <a:lnTo>
                    <a:pt x="325" y="130"/>
                  </a:lnTo>
                  <a:lnTo>
                    <a:pt x="333" y="118"/>
                  </a:lnTo>
                  <a:lnTo>
                    <a:pt x="342" y="109"/>
                  </a:lnTo>
                  <a:lnTo>
                    <a:pt x="352" y="99"/>
                  </a:lnTo>
                  <a:lnTo>
                    <a:pt x="361" y="90"/>
                  </a:lnTo>
                  <a:lnTo>
                    <a:pt x="369" y="80"/>
                  </a:lnTo>
                  <a:lnTo>
                    <a:pt x="378" y="73"/>
                  </a:lnTo>
                  <a:lnTo>
                    <a:pt x="386" y="65"/>
                  </a:lnTo>
                  <a:lnTo>
                    <a:pt x="395" y="57"/>
                  </a:lnTo>
                  <a:lnTo>
                    <a:pt x="401" y="50"/>
                  </a:lnTo>
                  <a:lnTo>
                    <a:pt x="409" y="44"/>
                  </a:lnTo>
                  <a:lnTo>
                    <a:pt x="414" y="36"/>
                  </a:lnTo>
                  <a:lnTo>
                    <a:pt x="422" y="33"/>
                  </a:lnTo>
                  <a:lnTo>
                    <a:pt x="428" y="25"/>
                  </a:lnTo>
                  <a:lnTo>
                    <a:pt x="433" y="21"/>
                  </a:lnTo>
                  <a:lnTo>
                    <a:pt x="437" y="17"/>
                  </a:lnTo>
                  <a:lnTo>
                    <a:pt x="443" y="14"/>
                  </a:lnTo>
                  <a:lnTo>
                    <a:pt x="450" y="6"/>
                  </a:lnTo>
                  <a:lnTo>
                    <a:pt x="458" y="2"/>
                  </a:lnTo>
                  <a:lnTo>
                    <a:pt x="460" y="0"/>
                  </a:lnTo>
                  <a:lnTo>
                    <a:pt x="464" y="0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2187" y="2126"/>
              <a:ext cx="502" cy="328"/>
            </a:xfrm>
            <a:custGeom>
              <a:avLst/>
              <a:gdLst/>
              <a:ahLst/>
              <a:cxnLst>
                <a:cxn ang="0">
                  <a:pos x="902" y="0"/>
                </a:cxn>
                <a:cxn ang="0">
                  <a:pos x="986" y="260"/>
                </a:cxn>
                <a:cxn ang="0">
                  <a:pos x="156" y="656"/>
                </a:cxn>
                <a:cxn ang="0">
                  <a:pos x="150" y="648"/>
                </a:cxn>
                <a:cxn ang="0">
                  <a:pos x="144" y="637"/>
                </a:cxn>
                <a:cxn ang="0">
                  <a:pos x="141" y="625"/>
                </a:cxn>
                <a:cxn ang="0">
                  <a:pos x="133" y="610"/>
                </a:cxn>
                <a:cxn ang="0">
                  <a:pos x="125" y="593"/>
                </a:cxn>
                <a:cxn ang="0">
                  <a:pos x="114" y="570"/>
                </a:cxn>
                <a:cxn ang="0">
                  <a:pos x="106" y="549"/>
                </a:cxn>
                <a:cxn ang="0">
                  <a:pos x="99" y="536"/>
                </a:cxn>
                <a:cxn ang="0">
                  <a:pos x="95" y="523"/>
                </a:cxn>
                <a:cxn ang="0">
                  <a:pos x="89" y="509"/>
                </a:cxn>
                <a:cxn ang="0">
                  <a:pos x="84" y="498"/>
                </a:cxn>
                <a:cxn ang="0">
                  <a:pos x="80" y="484"/>
                </a:cxn>
                <a:cxn ang="0">
                  <a:pos x="74" y="469"/>
                </a:cxn>
                <a:cxn ang="0">
                  <a:pos x="68" y="456"/>
                </a:cxn>
                <a:cxn ang="0">
                  <a:pos x="65" y="441"/>
                </a:cxn>
                <a:cxn ang="0">
                  <a:pos x="59" y="426"/>
                </a:cxn>
                <a:cxn ang="0">
                  <a:pos x="55" y="410"/>
                </a:cxn>
                <a:cxn ang="0">
                  <a:pos x="51" y="395"/>
                </a:cxn>
                <a:cxn ang="0">
                  <a:pos x="48" y="380"/>
                </a:cxn>
                <a:cxn ang="0">
                  <a:pos x="44" y="365"/>
                </a:cxn>
                <a:cxn ang="0">
                  <a:pos x="40" y="351"/>
                </a:cxn>
                <a:cxn ang="0">
                  <a:pos x="36" y="336"/>
                </a:cxn>
                <a:cxn ang="0">
                  <a:pos x="34" y="321"/>
                </a:cxn>
                <a:cxn ang="0">
                  <a:pos x="30" y="306"/>
                </a:cxn>
                <a:cxn ang="0">
                  <a:pos x="27" y="289"/>
                </a:cxn>
                <a:cxn ang="0">
                  <a:pos x="25" y="273"/>
                </a:cxn>
                <a:cxn ang="0">
                  <a:pos x="21" y="258"/>
                </a:cxn>
                <a:cxn ang="0">
                  <a:pos x="19" y="241"/>
                </a:cxn>
                <a:cxn ang="0">
                  <a:pos x="17" y="228"/>
                </a:cxn>
                <a:cxn ang="0">
                  <a:pos x="15" y="213"/>
                </a:cxn>
                <a:cxn ang="0">
                  <a:pos x="13" y="199"/>
                </a:cxn>
                <a:cxn ang="0">
                  <a:pos x="11" y="184"/>
                </a:cxn>
                <a:cxn ang="0">
                  <a:pos x="10" y="169"/>
                </a:cxn>
                <a:cxn ang="0">
                  <a:pos x="8" y="155"/>
                </a:cxn>
                <a:cxn ang="0">
                  <a:pos x="8" y="144"/>
                </a:cxn>
                <a:cxn ang="0">
                  <a:pos x="6" y="131"/>
                </a:cxn>
                <a:cxn ang="0">
                  <a:pos x="4" y="117"/>
                </a:cxn>
                <a:cxn ang="0">
                  <a:pos x="4" y="97"/>
                </a:cxn>
                <a:cxn ang="0">
                  <a:pos x="2" y="74"/>
                </a:cxn>
                <a:cxn ang="0">
                  <a:pos x="2" y="57"/>
                </a:cxn>
                <a:cxn ang="0">
                  <a:pos x="2" y="38"/>
                </a:cxn>
                <a:cxn ang="0">
                  <a:pos x="2" y="26"/>
                </a:cxn>
                <a:cxn ang="0">
                  <a:pos x="0" y="13"/>
                </a:cxn>
                <a:cxn ang="0">
                  <a:pos x="0" y="5"/>
                </a:cxn>
                <a:cxn ang="0">
                  <a:pos x="2" y="0"/>
                </a:cxn>
              </a:cxnLst>
              <a:rect l="0" t="0" r="r" b="b"/>
              <a:pathLst>
                <a:path w="1003" h="656">
                  <a:moveTo>
                    <a:pt x="2" y="0"/>
                  </a:moveTo>
                  <a:lnTo>
                    <a:pt x="902" y="0"/>
                  </a:lnTo>
                  <a:lnTo>
                    <a:pt x="1003" y="127"/>
                  </a:lnTo>
                  <a:lnTo>
                    <a:pt x="986" y="260"/>
                  </a:lnTo>
                  <a:lnTo>
                    <a:pt x="595" y="547"/>
                  </a:lnTo>
                  <a:lnTo>
                    <a:pt x="156" y="656"/>
                  </a:lnTo>
                  <a:lnTo>
                    <a:pt x="152" y="652"/>
                  </a:lnTo>
                  <a:lnTo>
                    <a:pt x="150" y="648"/>
                  </a:lnTo>
                  <a:lnTo>
                    <a:pt x="148" y="642"/>
                  </a:lnTo>
                  <a:lnTo>
                    <a:pt x="144" y="637"/>
                  </a:lnTo>
                  <a:lnTo>
                    <a:pt x="143" y="631"/>
                  </a:lnTo>
                  <a:lnTo>
                    <a:pt x="141" y="625"/>
                  </a:lnTo>
                  <a:lnTo>
                    <a:pt x="135" y="618"/>
                  </a:lnTo>
                  <a:lnTo>
                    <a:pt x="133" y="610"/>
                  </a:lnTo>
                  <a:lnTo>
                    <a:pt x="127" y="600"/>
                  </a:lnTo>
                  <a:lnTo>
                    <a:pt x="125" y="593"/>
                  </a:lnTo>
                  <a:lnTo>
                    <a:pt x="120" y="581"/>
                  </a:lnTo>
                  <a:lnTo>
                    <a:pt x="114" y="570"/>
                  </a:lnTo>
                  <a:lnTo>
                    <a:pt x="110" y="559"/>
                  </a:lnTo>
                  <a:lnTo>
                    <a:pt x="106" y="549"/>
                  </a:lnTo>
                  <a:lnTo>
                    <a:pt x="103" y="542"/>
                  </a:lnTo>
                  <a:lnTo>
                    <a:pt x="99" y="536"/>
                  </a:lnTo>
                  <a:lnTo>
                    <a:pt x="97" y="530"/>
                  </a:lnTo>
                  <a:lnTo>
                    <a:pt x="95" y="523"/>
                  </a:lnTo>
                  <a:lnTo>
                    <a:pt x="91" y="517"/>
                  </a:lnTo>
                  <a:lnTo>
                    <a:pt x="89" y="509"/>
                  </a:lnTo>
                  <a:lnTo>
                    <a:pt x="87" y="503"/>
                  </a:lnTo>
                  <a:lnTo>
                    <a:pt x="84" y="498"/>
                  </a:lnTo>
                  <a:lnTo>
                    <a:pt x="82" y="490"/>
                  </a:lnTo>
                  <a:lnTo>
                    <a:pt x="80" y="484"/>
                  </a:lnTo>
                  <a:lnTo>
                    <a:pt x="76" y="477"/>
                  </a:lnTo>
                  <a:lnTo>
                    <a:pt x="74" y="469"/>
                  </a:lnTo>
                  <a:lnTo>
                    <a:pt x="72" y="462"/>
                  </a:lnTo>
                  <a:lnTo>
                    <a:pt x="68" y="456"/>
                  </a:lnTo>
                  <a:lnTo>
                    <a:pt x="67" y="448"/>
                  </a:lnTo>
                  <a:lnTo>
                    <a:pt x="65" y="441"/>
                  </a:lnTo>
                  <a:lnTo>
                    <a:pt x="63" y="433"/>
                  </a:lnTo>
                  <a:lnTo>
                    <a:pt x="59" y="426"/>
                  </a:lnTo>
                  <a:lnTo>
                    <a:pt x="57" y="418"/>
                  </a:lnTo>
                  <a:lnTo>
                    <a:pt x="55" y="410"/>
                  </a:lnTo>
                  <a:lnTo>
                    <a:pt x="53" y="403"/>
                  </a:lnTo>
                  <a:lnTo>
                    <a:pt x="51" y="395"/>
                  </a:lnTo>
                  <a:lnTo>
                    <a:pt x="49" y="387"/>
                  </a:lnTo>
                  <a:lnTo>
                    <a:pt x="48" y="380"/>
                  </a:lnTo>
                  <a:lnTo>
                    <a:pt x="44" y="372"/>
                  </a:lnTo>
                  <a:lnTo>
                    <a:pt x="44" y="365"/>
                  </a:lnTo>
                  <a:lnTo>
                    <a:pt x="42" y="357"/>
                  </a:lnTo>
                  <a:lnTo>
                    <a:pt x="40" y="351"/>
                  </a:lnTo>
                  <a:lnTo>
                    <a:pt x="38" y="344"/>
                  </a:lnTo>
                  <a:lnTo>
                    <a:pt x="36" y="336"/>
                  </a:lnTo>
                  <a:lnTo>
                    <a:pt x="34" y="329"/>
                  </a:lnTo>
                  <a:lnTo>
                    <a:pt x="34" y="321"/>
                  </a:lnTo>
                  <a:lnTo>
                    <a:pt x="32" y="313"/>
                  </a:lnTo>
                  <a:lnTo>
                    <a:pt x="30" y="306"/>
                  </a:lnTo>
                  <a:lnTo>
                    <a:pt x="29" y="296"/>
                  </a:lnTo>
                  <a:lnTo>
                    <a:pt x="27" y="289"/>
                  </a:lnTo>
                  <a:lnTo>
                    <a:pt x="25" y="281"/>
                  </a:lnTo>
                  <a:lnTo>
                    <a:pt x="25" y="273"/>
                  </a:lnTo>
                  <a:lnTo>
                    <a:pt x="21" y="264"/>
                  </a:lnTo>
                  <a:lnTo>
                    <a:pt x="21" y="258"/>
                  </a:lnTo>
                  <a:lnTo>
                    <a:pt x="19" y="249"/>
                  </a:lnTo>
                  <a:lnTo>
                    <a:pt x="19" y="241"/>
                  </a:lnTo>
                  <a:lnTo>
                    <a:pt x="17" y="233"/>
                  </a:lnTo>
                  <a:lnTo>
                    <a:pt x="17" y="228"/>
                  </a:lnTo>
                  <a:lnTo>
                    <a:pt x="15" y="220"/>
                  </a:lnTo>
                  <a:lnTo>
                    <a:pt x="15" y="213"/>
                  </a:lnTo>
                  <a:lnTo>
                    <a:pt x="13" y="205"/>
                  </a:lnTo>
                  <a:lnTo>
                    <a:pt x="13" y="199"/>
                  </a:lnTo>
                  <a:lnTo>
                    <a:pt x="11" y="192"/>
                  </a:lnTo>
                  <a:lnTo>
                    <a:pt x="11" y="184"/>
                  </a:lnTo>
                  <a:lnTo>
                    <a:pt x="10" y="176"/>
                  </a:lnTo>
                  <a:lnTo>
                    <a:pt x="10" y="169"/>
                  </a:lnTo>
                  <a:lnTo>
                    <a:pt x="10" y="163"/>
                  </a:lnTo>
                  <a:lnTo>
                    <a:pt x="8" y="155"/>
                  </a:lnTo>
                  <a:lnTo>
                    <a:pt x="8" y="150"/>
                  </a:lnTo>
                  <a:lnTo>
                    <a:pt x="8" y="144"/>
                  </a:lnTo>
                  <a:lnTo>
                    <a:pt x="6" y="136"/>
                  </a:lnTo>
                  <a:lnTo>
                    <a:pt x="6" y="131"/>
                  </a:lnTo>
                  <a:lnTo>
                    <a:pt x="4" y="123"/>
                  </a:lnTo>
                  <a:lnTo>
                    <a:pt x="4" y="117"/>
                  </a:lnTo>
                  <a:lnTo>
                    <a:pt x="4" y="106"/>
                  </a:lnTo>
                  <a:lnTo>
                    <a:pt x="4" y="97"/>
                  </a:lnTo>
                  <a:lnTo>
                    <a:pt x="4" y="83"/>
                  </a:lnTo>
                  <a:lnTo>
                    <a:pt x="2" y="74"/>
                  </a:lnTo>
                  <a:lnTo>
                    <a:pt x="2" y="64"/>
                  </a:lnTo>
                  <a:lnTo>
                    <a:pt x="2" y="57"/>
                  </a:lnTo>
                  <a:lnTo>
                    <a:pt x="2" y="45"/>
                  </a:lnTo>
                  <a:lnTo>
                    <a:pt x="2" y="38"/>
                  </a:lnTo>
                  <a:lnTo>
                    <a:pt x="2" y="30"/>
                  </a:lnTo>
                  <a:lnTo>
                    <a:pt x="2" y="26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0" y="9"/>
                  </a:lnTo>
                  <a:lnTo>
                    <a:pt x="0" y="5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2265" y="2257"/>
              <a:ext cx="451" cy="380"/>
            </a:xfrm>
            <a:custGeom>
              <a:avLst/>
              <a:gdLst/>
              <a:ahLst/>
              <a:cxnLst>
                <a:cxn ang="0">
                  <a:pos x="0" y="394"/>
                </a:cxn>
                <a:cxn ang="0">
                  <a:pos x="824" y="0"/>
                </a:cxn>
                <a:cxn ang="0">
                  <a:pos x="891" y="23"/>
                </a:cxn>
                <a:cxn ang="0">
                  <a:pos x="902" y="87"/>
                </a:cxn>
                <a:cxn ang="0">
                  <a:pos x="262" y="761"/>
                </a:cxn>
                <a:cxn ang="0">
                  <a:pos x="260" y="759"/>
                </a:cxn>
                <a:cxn ang="0">
                  <a:pos x="256" y="757"/>
                </a:cxn>
                <a:cxn ang="0">
                  <a:pos x="249" y="749"/>
                </a:cxn>
                <a:cxn ang="0">
                  <a:pos x="241" y="742"/>
                </a:cxn>
                <a:cxn ang="0">
                  <a:pos x="235" y="736"/>
                </a:cxn>
                <a:cxn ang="0">
                  <a:pos x="230" y="730"/>
                </a:cxn>
                <a:cxn ang="0">
                  <a:pos x="224" y="725"/>
                </a:cxn>
                <a:cxn ang="0">
                  <a:pos x="220" y="719"/>
                </a:cxn>
                <a:cxn ang="0">
                  <a:pos x="213" y="711"/>
                </a:cxn>
                <a:cxn ang="0">
                  <a:pos x="207" y="706"/>
                </a:cxn>
                <a:cxn ang="0">
                  <a:pos x="201" y="698"/>
                </a:cxn>
                <a:cxn ang="0">
                  <a:pos x="196" y="692"/>
                </a:cxn>
                <a:cxn ang="0">
                  <a:pos x="188" y="683"/>
                </a:cxn>
                <a:cxn ang="0">
                  <a:pos x="180" y="675"/>
                </a:cxn>
                <a:cxn ang="0">
                  <a:pos x="175" y="667"/>
                </a:cxn>
                <a:cxn ang="0">
                  <a:pos x="167" y="660"/>
                </a:cxn>
                <a:cxn ang="0">
                  <a:pos x="159" y="652"/>
                </a:cxn>
                <a:cxn ang="0">
                  <a:pos x="152" y="645"/>
                </a:cxn>
                <a:cxn ang="0">
                  <a:pos x="146" y="635"/>
                </a:cxn>
                <a:cxn ang="0">
                  <a:pos x="140" y="628"/>
                </a:cxn>
                <a:cxn ang="0">
                  <a:pos x="133" y="620"/>
                </a:cxn>
                <a:cxn ang="0">
                  <a:pos x="127" y="612"/>
                </a:cxn>
                <a:cxn ang="0">
                  <a:pos x="120" y="603"/>
                </a:cxn>
                <a:cxn ang="0">
                  <a:pos x="114" y="595"/>
                </a:cxn>
                <a:cxn ang="0">
                  <a:pos x="108" y="588"/>
                </a:cxn>
                <a:cxn ang="0">
                  <a:pos x="102" y="580"/>
                </a:cxn>
                <a:cxn ang="0">
                  <a:pos x="97" y="572"/>
                </a:cxn>
                <a:cxn ang="0">
                  <a:pos x="95" y="567"/>
                </a:cxn>
                <a:cxn ang="0">
                  <a:pos x="89" y="557"/>
                </a:cxn>
                <a:cxn ang="0">
                  <a:pos x="83" y="551"/>
                </a:cxn>
                <a:cxn ang="0">
                  <a:pos x="80" y="542"/>
                </a:cxn>
                <a:cxn ang="0">
                  <a:pos x="74" y="536"/>
                </a:cxn>
                <a:cxn ang="0">
                  <a:pos x="68" y="527"/>
                </a:cxn>
                <a:cxn ang="0">
                  <a:pos x="64" y="521"/>
                </a:cxn>
                <a:cxn ang="0">
                  <a:pos x="61" y="512"/>
                </a:cxn>
                <a:cxn ang="0">
                  <a:pos x="57" y="506"/>
                </a:cxn>
                <a:cxn ang="0">
                  <a:pos x="51" y="498"/>
                </a:cxn>
                <a:cxn ang="0">
                  <a:pos x="47" y="491"/>
                </a:cxn>
                <a:cxn ang="0">
                  <a:pos x="44" y="483"/>
                </a:cxn>
                <a:cxn ang="0">
                  <a:pos x="40" y="477"/>
                </a:cxn>
                <a:cxn ang="0">
                  <a:pos x="36" y="470"/>
                </a:cxn>
                <a:cxn ang="0">
                  <a:pos x="34" y="462"/>
                </a:cxn>
                <a:cxn ang="0">
                  <a:pos x="30" y="456"/>
                </a:cxn>
                <a:cxn ang="0">
                  <a:pos x="26" y="451"/>
                </a:cxn>
                <a:cxn ang="0">
                  <a:pos x="25" y="443"/>
                </a:cxn>
                <a:cxn ang="0">
                  <a:pos x="21" y="437"/>
                </a:cxn>
                <a:cxn ang="0">
                  <a:pos x="17" y="432"/>
                </a:cxn>
                <a:cxn ang="0">
                  <a:pos x="15" y="428"/>
                </a:cxn>
                <a:cxn ang="0">
                  <a:pos x="9" y="416"/>
                </a:cxn>
                <a:cxn ang="0">
                  <a:pos x="6" y="409"/>
                </a:cxn>
                <a:cxn ang="0">
                  <a:pos x="2" y="401"/>
                </a:cxn>
                <a:cxn ang="0">
                  <a:pos x="0" y="397"/>
                </a:cxn>
                <a:cxn ang="0">
                  <a:pos x="0" y="394"/>
                </a:cxn>
                <a:cxn ang="0">
                  <a:pos x="0" y="394"/>
                </a:cxn>
              </a:cxnLst>
              <a:rect l="0" t="0" r="r" b="b"/>
              <a:pathLst>
                <a:path w="902" h="761">
                  <a:moveTo>
                    <a:pt x="0" y="394"/>
                  </a:moveTo>
                  <a:lnTo>
                    <a:pt x="824" y="0"/>
                  </a:lnTo>
                  <a:lnTo>
                    <a:pt x="891" y="23"/>
                  </a:lnTo>
                  <a:lnTo>
                    <a:pt x="902" y="87"/>
                  </a:lnTo>
                  <a:lnTo>
                    <a:pt x="262" y="761"/>
                  </a:lnTo>
                  <a:lnTo>
                    <a:pt x="260" y="759"/>
                  </a:lnTo>
                  <a:lnTo>
                    <a:pt x="256" y="757"/>
                  </a:lnTo>
                  <a:lnTo>
                    <a:pt x="249" y="749"/>
                  </a:lnTo>
                  <a:lnTo>
                    <a:pt x="241" y="742"/>
                  </a:lnTo>
                  <a:lnTo>
                    <a:pt x="235" y="736"/>
                  </a:lnTo>
                  <a:lnTo>
                    <a:pt x="230" y="730"/>
                  </a:lnTo>
                  <a:lnTo>
                    <a:pt x="224" y="725"/>
                  </a:lnTo>
                  <a:lnTo>
                    <a:pt x="220" y="719"/>
                  </a:lnTo>
                  <a:lnTo>
                    <a:pt x="213" y="711"/>
                  </a:lnTo>
                  <a:lnTo>
                    <a:pt x="207" y="706"/>
                  </a:lnTo>
                  <a:lnTo>
                    <a:pt x="201" y="698"/>
                  </a:lnTo>
                  <a:lnTo>
                    <a:pt x="196" y="692"/>
                  </a:lnTo>
                  <a:lnTo>
                    <a:pt x="188" y="683"/>
                  </a:lnTo>
                  <a:lnTo>
                    <a:pt x="180" y="675"/>
                  </a:lnTo>
                  <a:lnTo>
                    <a:pt x="175" y="667"/>
                  </a:lnTo>
                  <a:lnTo>
                    <a:pt x="167" y="660"/>
                  </a:lnTo>
                  <a:lnTo>
                    <a:pt x="159" y="652"/>
                  </a:lnTo>
                  <a:lnTo>
                    <a:pt x="152" y="645"/>
                  </a:lnTo>
                  <a:lnTo>
                    <a:pt x="146" y="635"/>
                  </a:lnTo>
                  <a:lnTo>
                    <a:pt x="140" y="628"/>
                  </a:lnTo>
                  <a:lnTo>
                    <a:pt x="133" y="620"/>
                  </a:lnTo>
                  <a:lnTo>
                    <a:pt x="127" y="612"/>
                  </a:lnTo>
                  <a:lnTo>
                    <a:pt x="120" y="603"/>
                  </a:lnTo>
                  <a:lnTo>
                    <a:pt x="114" y="595"/>
                  </a:lnTo>
                  <a:lnTo>
                    <a:pt x="108" y="588"/>
                  </a:lnTo>
                  <a:lnTo>
                    <a:pt x="102" y="580"/>
                  </a:lnTo>
                  <a:lnTo>
                    <a:pt x="97" y="572"/>
                  </a:lnTo>
                  <a:lnTo>
                    <a:pt x="95" y="567"/>
                  </a:lnTo>
                  <a:lnTo>
                    <a:pt x="89" y="557"/>
                  </a:lnTo>
                  <a:lnTo>
                    <a:pt x="83" y="551"/>
                  </a:lnTo>
                  <a:lnTo>
                    <a:pt x="80" y="542"/>
                  </a:lnTo>
                  <a:lnTo>
                    <a:pt x="74" y="536"/>
                  </a:lnTo>
                  <a:lnTo>
                    <a:pt x="68" y="527"/>
                  </a:lnTo>
                  <a:lnTo>
                    <a:pt x="64" y="521"/>
                  </a:lnTo>
                  <a:lnTo>
                    <a:pt x="61" y="512"/>
                  </a:lnTo>
                  <a:lnTo>
                    <a:pt x="57" y="506"/>
                  </a:lnTo>
                  <a:lnTo>
                    <a:pt x="51" y="498"/>
                  </a:lnTo>
                  <a:lnTo>
                    <a:pt x="47" y="491"/>
                  </a:lnTo>
                  <a:lnTo>
                    <a:pt x="44" y="483"/>
                  </a:lnTo>
                  <a:lnTo>
                    <a:pt x="40" y="477"/>
                  </a:lnTo>
                  <a:lnTo>
                    <a:pt x="36" y="470"/>
                  </a:lnTo>
                  <a:lnTo>
                    <a:pt x="34" y="462"/>
                  </a:lnTo>
                  <a:lnTo>
                    <a:pt x="30" y="456"/>
                  </a:lnTo>
                  <a:lnTo>
                    <a:pt x="26" y="451"/>
                  </a:lnTo>
                  <a:lnTo>
                    <a:pt x="25" y="443"/>
                  </a:lnTo>
                  <a:lnTo>
                    <a:pt x="21" y="437"/>
                  </a:lnTo>
                  <a:lnTo>
                    <a:pt x="17" y="432"/>
                  </a:lnTo>
                  <a:lnTo>
                    <a:pt x="15" y="428"/>
                  </a:lnTo>
                  <a:lnTo>
                    <a:pt x="9" y="416"/>
                  </a:lnTo>
                  <a:lnTo>
                    <a:pt x="6" y="409"/>
                  </a:lnTo>
                  <a:lnTo>
                    <a:pt x="2" y="401"/>
                  </a:lnTo>
                  <a:lnTo>
                    <a:pt x="0" y="397"/>
                  </a:lnTo>
                  <a:lnTo>
                    <a:pt x="0" y="394"/>
                  </a:lnTo>
                  <a:lnTo>
                    <a:pt x="0" y="394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3062" y="1759"/>
              <a:ext cx="510" cy="367"/>
            </a:xfrm>
            <a:custGeom>
              <a:avLst/>
              <a:gdLst/>
              <a:ahLst/>
              <a:cxnLst>
                <a:cxn ang="0">
                  <a:pos x="108" y="733"/>
                </a:cxn>
                <a:cxn ang="0">
                  <a:pos x="21" y="461"/>
                </a:cxn>
                <a:cxn ang="0">
                  <a:pos x="811" y="0"/>
                </a:cxn>
                <a:cxn ang="0">
                  <a:pos x="817" y="10"/>
                </a:cxn>
                <a:cxn ang="0">
                  <a:pos x="822" y="19"/>
                </a:cxn>
                <a:cxn ang="0">
                  <a:pos x="832" y="35"/>
                </a:cxn>
                <a:cxn ang="0">
                  <a:pos x="841" y="54"/>
                </a:cxn>
                <a:cxn ang="0">
                  <a:pos x="855" y="75"/>
                </a:cxn>
                <a:cxn ang="0">
                  <a:pos x="860" y="86"/>
                </a:cxn>
                <a:cxn ang="0">
                  <a:pos x="866" y="101"/>
                </a:cxn>
                <a:cxn ang="0">
                  <a:pos x="874" y="113"/>
                </a:cxn>
                <a:cxn ang="0">
                  <a:pos x="881" y="128"/>
                </a:cxn>
                <a:cxn ang="0">
                  <a:pos x="889" y="141"/>
                </a:cxn>
                <a:cxn ang="0">
                  <a:pos x="895" y="158"/>
                </a:cxn>
                <a:cxn ang="0">
                  <a:pos x="902" y="174"/>
                </a:cxn>
                <a:cxn ang="0">
                  <a:pos x="910" y="191"/>
                </a:cxn>
                <a:cxn ang="0">
                  <a:pos x="917" y="206"/>
                </a:cxn>
                <a:cxn ang="0">
                  <a:pos x="925" y="223"/>
                </a:cxn>
                <a:cxn ang="0">
                  <a:pos x="933" y="242"/>
                </a:cxn>
                <a:cxn ang="0">
                  <a:pos x="940" y="259"/>
                </a:cxn>
                <a:cxn ang="0">
                  <a:pos x="944" y="276"/>
                </a:cxn>
                <a:cxn ang="0">
                  <a:pos x="952" y="295"/>
                </a:cxn>
                <a:cxn ang="0">
                  <a:pos x="957" y="314"/>
                </a:cxn>
                <a:cxn ang="0">
                  <a:pos x="963" y="333"/>
                </a:cxn>
                <a:cxn ang="0">
                  <a:pos x="969" y="352"/>
                </a:cxn>
                <a:cxn ang="0">
                  <a:pos x="974" y="371"/>
                </a:cxn>
                <a:cxn ang="0">
                  <a:pos x="978" y="390"/>
                </a:cxn>
                <a:cxn ang="0">
                  <a:pos x="984" y="411"/>
                </a:cxn>
                <a:cxn ang="0">
                  <a:pos x="986" y="425"/>
                </a:cxn>
                <a:cxn ang="0">
                  <a:pos x="990" y="440"/>
                </a:cxn>
                <a:cxn ang="0">
                  <a:pos x="992" y="455"/>
                </a:cxn>
                <a:cxn ang="0">
                  <a:pos x="995" y="472"/>
                </a:cxn>
                <a:cxn ang="0">
                  <a:pos x="997" y="485"/>
                </a:cxn>
                <a:cxn ang="0">
                  <a:pos x="999" y="501"/>
                </a:cxn>
                <a:cxn ang="0">
                  <a:pos x="1001" y="516"/>
                </a:cxn>
                <a:cxn ang="0">
                  <a:pos x="1003" y="531"/>
                </a:cxn>
                <a:cxn ang="0">
                  <a:pos x="1005" y="546"/>
                </a:cxn>
                <a:cxn ang="0">
                  <a:pos x="1007" y="560"/>
                </a:cxn>
                <a:cxn ang="0">
                  <a:pos x="1007" y="573"/>
                </a:cxn>
                <a:cxn ang="0">
                  <a:pos x="1011" y="586"/>
                </a:cxn>
                <a:cxn ang="0">
                  <a:pos x="1011" y="600"/>
                </a:cxn>
                <a:cxn ang="0">
                  <a:pos x="1012" y="613"/>
                </a:cxn>
                <a:cxn ang="0">
                  <a:pos x="1012" y="624"/>
                </a:cxn>
                <a:cxn ang="0">
                  <a:pos x="1014" y="636"/>
                </a:cxn>
                <a:cxn ang="0">
                  <a:pos x="1014" y="657"/>
                </a:cxn>
                <a:cxn ang="0">
                  <a:pos x="1016" y="676"/>
                </a:cxn>
                <a:cxn ang="0">
                  <a:pos x="1018" y="693"/>
                </a:cxn>
                <a:cxn ang="0">
                  <a:pos x="1018" y="708"/>
                </a:cxn>
                <a:cxn ang="0">
                  <a:pos x="1018" y="717"/>
                </a:cxn>
                <a:cxn ang="0">
                  <a:pos x="1018" y="727"/>
                </a:cxn>
                <a:cxn ang="0">
                  <a:pos x="1020" y="735"/>
                </a:cxn>
              </a:cxnLst>
              <a:rect l="0" t="0" r="r" b="b"/>
              <a:pathLst>
                <a:path w="1020" h="735">
                  <a:moveTo>
                    <a:pt x="1020" y="735"/>
                  </a:moveTo>
                  <a:lnTo>
                    <a:pt x="108" y="733"/>
                  </a:lnTo>
                  <a:lnTo>
                    <a:pt x="0" y="624"/>
                  </a:lnTo>
                  <a:lnTo>
                    <a:pt x="21" y="461"/>
                  </a:lnTo>
                  <a:lnTo>
                    <a:pt x="370" y="122"/>
                  </a:lnTo>
                  <a:lnTo>
                    <a:pt x="811" y="0"/>
                  </a:lnTo>
                  <a:lnTo>
                    <a:pt x="813" y="2"/>
                  </a:lnTo>
                  <a:lnTo>
                    <a:pt x="817" y="10"/>
                  </a:lnTo>
                  <a:lnTo>
                    <a:pt x="819" y="12"/>
                  </a:lnTo>
                  <a:lnTo>
                    <a:pt x="822" y="19"/>
                  </a:lnTo>
                  <a:lnTo>
                    <a:pt x="826" y="25"/>
                  </a:lnTo>
                  <a:lnTo>
                    <a:pt x="832" y="35"/>
                  </a:lnTo>
                  <a:lnTo>
                    <a:pt x="836" y="42"/>
                  </a:lnTo>
                  <a:lnTo>
                    <a:pt x="841" y="54"/>
                  </a:lnTo>
                  <a:lnTo>
                    <a:pt x="847" y="63"/>
                  </a:lnTo>
                  <a:lnTo>
                    <a:pt x="855" y="75"/>
                  </a:lnTo>
                  <a:lnTo>
                    <a:pt x="857" y="80"/>
                  </a:lnTo>
                  <a:lnTo>
                    <a:pt x="860" y="86"/>
                  </a:lnTo>
                  <a:lnTo>
                    <a:pt x="864" y="94"/>
                  </a:lnTo>
                  <a:lnTo>
                    <a:pt x="866" y="101"/>
                  </a:lnTo>
                  <a:lnTo>
                    <a:pt x="870" y="107"/>
                  </a:lnTo>
                  <a:lnTo>
                    <a:pt x="874" y="113"/>
                  </a:lnTo>
                  <a:lnTo>
                    <a:pt x="878" y="120"/>
                  </a:lnTo>
                  <a:lnTo>
                    <a:pt x="881" y="128"/>
                  </a:lnTo>
                  <a:lnTo>
                    <a:pt x="885" y="135"/>
                  </a:lnTo>
                  <a:lnTo>
                    <a:pt x="889" y="141"/>
                  </a:lnTo>
                  <a:lnTo>
                    <a:pt x="891" y="149"/>
                  </a:lnTo>
                  <a:lnTo>
                    <a:pt x="895" y="158"/>
                  </a:lnTo>
                  <a:lnTo>
                    <a:pt x="898" y="164"/>
                  </a:lnTo>
                  <a:lnTo>
                    <a:pt x="902" y="174"/>
                  </a:lnTo>
                  <a:lnTo>
                    <a:pt x="906" y="181"/>
                  </a:lnTo>
                  <a:lnTo>
                    <a:pt x="910" y="191"/>
                  </a:lnTo>
                  <a:lnTo>
                    <a:pt x="914" y="198"/>
                  </a:lnTo>
                  <a:lnTo>
                    <a:pt x="917" y="206"/>
                  </a:lnTo>
                  <a:lnTo>
                    <a:pt x="919" y="213"/>
                  </a:lnTo>
                  <a:lnTo>
                    <a:pt x="925" y="223"/>
                  </a:lnTo>
                  <a:lnTo>
                    <a:pt x="927" y="232"/>
                  </a:lnTo>
                  <a:lnTo>
                    <a:pt x="933" y="242"/>
                  </a:lnTo>
                  <a:lnTo>
                    <a:pt x="935" y="250"/>
                  </a:lnTo>
                  <a:lnTo>
                    <a:pt x="940" y="259"/>
                  </a:lnTo>
                  <a:lnTo>
                    <a:pt x="942" y="269"/>
                  </a:lnTo>
                  <a:lnTo>
                    <a:pt x="944" y="276"/>
                  </a:lnTo>
                  <a:lnTo>
                    <a:pt x="948" y="286"/>
                  </a:lnTo>
                  <a:lnTo>
                    <a:pt x="952" y="295"/>
                  </a:lnTo>
                  <a:lnTo>
                    <a:pt x="954" y="305"/>
                  </a:lnTo>
                  <a:lnTo>
                    <a:pt x="957" y="314"/>
                  </a:lnTo>
                  <a:lnTo>
                    <a:pt x="959" y="324"/>
                  </a:lnTo>
                  <a:lnTo>
                    <a:pt x="963" y="333"/>
                  </a:lnTo>
                  <a:lnTo>
                    <a:pt x="965" y="343"/>
                  </a:lnTo>
                  <a:lnTo>
                    <a:pt x="969" y="352"/>
                  </a:lnTo>
                  <a:lnTo>
                    <a:pt x="971" y="362"/>
                  </a:lnTo>
                  <a:lnTo>
                    <a:pt x="974" y="371"/>
                  </a:lnTo>
                  <a:lnTo>
                    <a:pt x="976" y="381"/>
                  </a:lnTo>
                  <a:lnTo>
                    <a:pt x="978" y="390"/>
                  </a:lnTo>
                  <a:lnTo>
                    <a:pt x="980" y="400"/>
                  </a:lnTo>
                  <a:lnTo>
                    <a:pt x="984" y="411"/>
                  </a:lnTo>
                  <a:lnTo>
                    <a:pt x="984" y="417"/>
                  </a:lnTo>
                  <a:lnTo>
                    <a:pt x="986" y="425"/>
                  </a:lnTo>
                  <a:lnTo>
                    <a:pt x="988" y="432"/>
                  </a:lnTo>
                  <a:lnTo>
                    <a:pt x="990" y="440"/>
                  </a:lnTo>
                  <a:lnTo>
                    <a:pt x="990" y="447"/>
                  </a:lnTo>
                  <a:lnTo>
                    <a:pt x="992" y="455"/>
                  </a:lnTo>
                  <a:lnTo>
                    <a:pt x="992" y="463"/>
                  </a:lnTo>
                  <a:lnTo>
                    <a:pt x="995" y="472"/>
                  </a:lnTo>
                  <a:lnTo>
                    <a:pt x="995" y="478"/>
                  </a:lnTo>
                  <a:lnTo>
                    <a:pt x="997" y="485"/>
                  </a:lnTo>
                  <a:lnTo>
                    <a:pt x="997" y="493"/>
                  </a:lnTo>
                  <a:lnTo>
                    <a:pt x="999" y="501"/>
                  </a:lnTo>
                  <a:lnTo>
                    <a:pt x="999" y="508"/>
                  </a:lnTo>
                  <a:lnTo>
                    <a:pt x="1001" y="516"/>
                  </a:lnTo>
                  <a:lnTo>
                    <a:pt x="1001" y="523"/>
                  </a:lnTo>
                  <a:lnTo>
                    <a:pt x="1003" y="531"/>
                  </a:lnTo>
                  <a:lnTo>
                    <a:pt x="1003" y="539"/>
                  </a:lnTo>
                  <a:lnTo>
                    <a:pt x="1005" y="546"/>
                  </a:lnTo>
                  <a:lnTo>
                    <a:pt x="1005" y="552"/>
                  </a:lnTo>
                  <a:lnTo>
                    <a:pt x="1007" y="560"/>
                  </a:lnTo>
                  <a:lnTo>
                    <a:pt x="1007" y="567"/>
                  </a:lnTo>
                  <a:lnTo>
                    <a:pt x="1007" y="573"/>
                  </a:lnTo>
                  <a:lnTo>
                    <a:pt x="1009" y="579"/>
                  </a:lnTo>
                  <a:lnTo>
                    <a:pt x="1011" y="586"/>
                  </a:lnTo>
                  <a:lnTo>
                    <a:pt x="1011" y="592"/>
                  </a:lnTo>
                  <a:lnTo>
                    <a:pt x="1011" y="600"/>
                  </a:lnTo>
                  <a:lnTo>
                    <a:pt x="1011" y="605"/>
                  </a:lnTo>
                  <a:lnTo>
                    <a:pt x="1012" y="613"/>
                  </a:lnTo>
                  <a:lnTo>
                    <a:pt x="1012" y="617"/>
                  </a:lnTo>
                  <a:lnTo>
                    <a:pt x="1012" y="624"/>
                  </a:lnTo>
                  <a:lnTo>
                    <a:pt x="1012" y="630"/>
                  </a:lnTo>
                  <a:lnTo>
                    <a:pt x="1014" y="636"/>
                  </a:lnTo>
                  <a:lnTo>
                    <a:pt x="1014" y="645"/>
                  </a:lnTo>
                  <a:lnTo>
                    <a:pt x="1014" y="657"/>
                  </a:lnTo>
                  <a:lnTo>
                    <a:pt x="1014" y="666"/>
                  </a:lnTo>
                  <a:lnTo>
                    <a:pt x="1016" y="676"/>
                  </a:lnTo>
                  <a:lnTo>
                    <a:pt x="1016" y="683"/>
                  </a:lnTo>
                  <a:lnTo>
                    <a:pt x="1018" y="693"/>
                  </a:lnTo>
                  <a:lnTo>
                    <a:pt x="1018" y="700"/>
                  </a:lnTo>
                  <a:lnTo>
                    <a:pt x="1018" y="708"/>
                  </a:lnTo>
                  <a:lnTo>
                    <a:pt x="1018" y="712"/>
                  </a:lnTo>
                  <a:lnTo>
                    <a:pt x="1018" y="717"/>
                  </a:lnTo>
                  <a:lnTo>
                    <a:pt x="1018" y="723"/>
                  </a:lnTo>
                  <a:lnTo>
                    <a:pt x="1018" y="727"/>
                  </a:lnTo>
                  <a:lnTo>
                    <a:pt x="1018" y="733"/>
                  </a:lnTo>
                  <a:lnTo>
                    <a:pt x="1020" y="735"/>
                  </a:lnTo>
                  <a:lnTo>
                    <a:pt x="1020" y="735"/>
                  </a:lnTo>
                  <a:close/>
                </a:path>
              </a:pathLst>
            </a:custGeom>
            <a:solidFill>
              <a:srgbClr val="D9E0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>
              <a:off x="3062" y="2193"/>
              <a:ext cx="481" cy="365"/>
            </a:xfrm>
            <a:custGeom>
              <a:avLst/>
              <a:gdLst/>
              <a:ahLst/>
              <a:cxnLst>
                <a:cxn ang="0">
                  <a:pos x="87" y="0"/>
                </a:cxn>
                <a:cxn ang="0">
                  <a:pos x="961" y="338"/>
                </a:cxn>
                <a:cxn ang="0">
                  <a:pos x="959" y="340"/>
                </a:cxn>
                <a:cxn ang="0">
                  <a:pos x="957" y="346"/>
                </a:cxn>
                <a:cxn ang="0">
                  <a:pos x="955" y="349"/>
                </a:cxn>
                <a:cxn ang="0">
                  <a:pos x="952" y="353"/>
                </a:cxn>
                <a:cxn ang="0">
                  <a:pos x="950" y="359"/>
                </a:cxn>
                <a:cxn ang="0">
                  <a:pos x="950" y="367"/>
                </a:cxn>
                <a:cxn ang="0">
                  <a:pos x="946" y="374"/>
                </a:cxn>
                <a:cxn ang="0">
                  <a:pos x="942" y="380"/>
                </a:cxn>
                <a:cxn ang="0">
                  <a:pos x="940" y="388"/>
                </a:cxn>
                <a:cxn ang="0">
                  <a:pos x="936" y="397"/>
                </a:cxn>
                <a:cxn ang="0">
                  <a:pos x="933" y="407"/>
                </a:cxn>
                <a:cxn ang="0">
                  <a:pos x="929" y="416"/>
                </a:cxn>
                <a:cxn ang="0">
                  <a:pos x="925" y="426"/>
                </a:cxn>
                <a:cxn ang="0">
                  <a:pos x="921" y="435"/>
                </a:cxn>
                <a:cxn ang="0">
                  <a:pos x="916" y="445"/>
                </a:cxn>
                <a:cxn ang="0">
                  <a:pos x="912" y="454"/>
                </a:cxn>
                <a:cxn ang="0">
                  <a:pos x="906" y="465"/>
                </a:cxn>
                <a:cxn ang="0">
                  <a:pos x="904" y="475"/>
                </a:cxn>
                <a:cxn ang="0">
                  <a:pos x="898" y="483"/>
                </a:cxn>
                <a:cxn ang="0">
                  <a:pos x="895" y="492"/>
                </a:cxn>
                <a:cxn ang="0">
                  <a:pos x="891" y="502"/>
                </a:cxn>
                <a:cxn ang="0">
                  <a:pos x="889" y="513"/>
                </a:cxn>
                <a:cxn ang="0">
                  <a:pos x="883" y="521"/>
                </a:cxn>
                <a:cxn ang="0">
                  <a:pos x="879" y="528"/>
                </a:cxn>
                <a:cxn ang="0">
                  <a:pos x="878" y="536"/>
                </a:cxn>
                <a:cxn ang="0">
                  <a:pos x="874" y="543"/>
                </a:cxn>
                <a:cxn ang="0">
                  <a:pos x="870" y="551"/>
                </a:cxn>
                <a:cxn ang="0">
                  <a:pos x="866" y="557"/>
                </a:cxn>
                <a:cxn ang="0">
                  <a:pos x="864" y="562"/>
                </a:cxn>
                <a:cxn ang="0">
                  <a:pos x="862" y="568"/>
                </a:cxn>
                <a:cxn ang="0">
                  <a:pos x="859" y="574"/>
                </a:cxn>
                <a:cxn ang="0">
                  <a:pos x="855" y="580"/>
                </a:cxn>
                <a:cxn ang="0">
                  <a:pos x="849" y="585"/>
                </a:cxn>
                <a:cxn ang="0">
                  <a:pos x="847" y="593"/>
                </a:cxn>
                <a:cxn ang="0">
                  <a:pos x="841" y="599"/>
                </a:cxn>
                <a:cxn ang="0">
                  <a:pos x="838" y="606"/>
                </a:cxn>
                <a:cxn ang="0">
                  <a:pos x="834" y="612"/>
                </a:cxn>
                <a:cxn ang="0">
                  <a:pos x="830" y="620"/>
                </a:cxn>
                <a:cxn ang="0">
                  <a:pos x="824" y="625"/>
                </a:cxn>
                <a:cxn ang="0">
                  <a:pos x="822" y="633"/>
                </a:cxn>
                <a:cxn ang="0">
                  <a:pos x="817" y="639"/>
                </a:cxn>
                <a:cxn ang="0">
                  <a:pos x="813" y="646"/>
                </a:cxn>
                <a:cxn ang="0">
                  <a:pos x="809" y="654"/>
                </a:cxn>
                <a:cxn ang="0">
                  <a:pos x="803" y="659"/>
                </a:cxn>
                <a:cxn ang="0">
                  <a:pos x="800" y="667"/>
                </a:cxn>
                <a:cxn ang="0">
                  <a:pos x="796" y="673"/>
                </a:cxn>
                <a:cxn ang="0">
                  <a:pos x="788" y="684"/>
                </a:cxn>
                <a:cxn ang="0">
                  <a:pos x="781" y="694"/>
                </a:cxn>
                <a:cxn ang="0">
                  <a:pos x="773" y="703"/>
                </a:cxn>
                <a:cxn ang="0">
                  <a:pos x="769" y="713"/>
                </a:cxn>
                <a:cxn ang="0">
                  <a:pos x="764" y="718"/>
                </a:cxn>
                <a:cxn ang="0">
                  <a:pos x="760" y="724"/>
                </a:cxn>
                <a:cxn ang="0">
                  <a:pos x="758" y="726"/>
                </a:cxn>
                <a:cxn ang="0">
                  <a:pos x="758" y="730"/>
                </a:cxn>
                <a:cxn ang="0">
                  <a:pos x="0" y="159"/>
                </a:cxn>
                <a:cxn ang="0">
                  <a:pos x="0" y="55"/>
                </a:cxn>
                <a:cxn ang="0">
                  <a:pos x="87" y="0"/>
                </a:cxn>
                <a:cxn ang="0">
                  <a:pos x="87" y="0"/>
                </a:cxn>
              </a:cxnLst>
              <a:rect l="0" t="0" r="r" b="b"/>
              <a:pathLst>
                <a:path w="961" h="730">
                  <a:moveTo>
                    <a:pt x="87" y="0"/>
                  </a:moveTo>
                  <a:lnTo>
                    <a:pt x="961" y="338"/>
                  </a:lnTo>
                  <a:lnTo>
                    <a:pt x="959" y="340"/>
                  </a:lnTo>
                  <a:lnTo>
                    <a:pt x="957" y="346"/>
                  </a:lnTo>
                  <a:lnTo>
                    <a:pt x="955" y="349"/>
                  </a:lnTo>
                  <a:lnTo>
                    <a:pt x="952" y="353"/>
                  </a:lnTo>
                  <a:lnTo>
                    <a:pt x="950" y="359"/>
                  </a:lnTo>
                  <a:lnTo>
                    <a:pt x="950" y="367"/>
                  </a:lnTo>
                  <a:lnTo>
                    <a:pt x="946" y="374"/>
                  </a:lnTo>
                  <a:lnTo>
                    <a:pt x="942" y="380"/>
                  </a:lnTo>
                  <a:lnTo>
                    <a:pt x="940" y="388"/>
                  </a:lnTo>
                  <a:lnTo>
                    <a:pt x="936" y="397"/>
                  </a:lnTo>
                  <a:lnTo>
                    <a:pt x="933" y="407"/>
                  </a:lnTo>
                  <a:lnTo>
                    <a:pt x="929" y="416"/>
                  </a:lnTo>
                  <a:lnTo>
                    <a:pt x="925" y="426"/>
                  </a:lnTo>
                  <a:lnTo>
                    <a:pt x="921" y="435"/>
                  </a:lnTo>
                  <a:lnTo>
                    <a:pt x="916" y="445"/>
                  </a:lnTo>
                  <a:lnTo>
                    <a:pt x="912" y="454"/>
                  </a:lnTo>
                  <a:lnTo>
                    <a:pt x="906" y="465"/>
                  </a:lnTo>
                  <a:lnTo>
                    <a:pt x="904" y="475"/>
                  </a:lnTo>
                  <a:lnTo>
                    <a:pt x="898" y="483"/>
                  </a:lnTo>
                  <a:lnTo>
                    <a:pt x="895" y="492"/>
                  </a:lnTo>
                  <a:lnTo>
                    <a:pt x="891" y="502"/>
                  </a:lnTo>
                  <a:lnTo>
                    <a:pt x="889" y="513"/>
                  </a:lnTo>
                  <a:lnTo>
                    <a:pt x="883" y="521"/>
                  </a:lnTo>
                  <a:lnTo>
                    <a:pt x="879" y="528"/>
                  </a:lnTo>
                  <a:lnTo>
                    <a:pt x="878" y="536"/>
                  </a:lnTo>
                  <a:lnTo>
                    <a:pt x="874" y="543"/>
                  </a:lnTo>
                  <a:lnTo>
                    <a:pt x="870" y="551"/>
                  </a:lnTo>
                  <a:lnTo>
                    <a:pt x="866" y="557"/>
                  </a:lnTo>
                  <a:lnTo>
                    <a:pt x="864" y="562"/>
                  </a:lnTo>
                  <a:lnTo>
                    <a:pt x="862" y="568"/>
                  </a:lnTo>
                  <a:lnTo>
                    <a:pt x="859" y="574"/>
                  </a:lnTo>
                  <a:lnTo>
                    <a:pt x="855" y="580"/>
                  </a:lnTo>
                  <a:lnTo>
                    <a:pt x="849" y="585"/>
                  </a:lnTo>
                  <a:lnTo>
                    <a:pt x="847" y="593"/>
                  </a:lnTo>
                  <a:lnTo>
                    <a:pt x="841" y="599"/>
                  </a:lnTo>
                  <a:lnTo>
                    <a:pt x="838" y="606"/>
                  </a:lnTo>
                  <a:lnTo>
                    <a:pt x="834" y="612"/>
                  </a:lnTo>
                  <a:lnTo>
                    <a:pt x="830" y="620"/>
                  </a:lnTo>
                  <a:lnTo>
                    <a:pt x="824" y="625"/>
                  </a:lnTo>
                  <a:lnTo>
                    <a:pt x="822" y="633"/>
                  </a:lnTo>
                  <a:lnTo>
                    <a:pt x="817" y="639"/>
                  </a:lnTo>
                  <a:lnTo>
                    <a:pt x="813" y="646"/>
                  </a:lnTo>
                  <a:lnTo>
                    <a:pt x="809" y="654"/>
                  </a:lnTo>
                  <a:lnTo>
                    <a:pt x="803" y="659"/>
                  </a:lnTo>
                  <a:lnTo>
                    <a:pt x="800" y="667"/>
                  </a:lnTo>
                  <a:lnTo>
                    <a:pt x="796" y="673"/>
                  </a:lnTo>
                  <a:lnTo>
                    <a:pt x="788" y="684"/>
                  </a:lnTo>
                  <a:lnTo>
                    <a:pt x="781" y="694"/>
                  </a:lnTo>
                  <a:lnTo>
                    <a:pt x="773" y="703"/>
                  </a:lnTo>
                  <a:lnTo>
                    <a:pt x="769" y="713"/>
                  </a:lnTo>
                  <a:lnTo>
                    <a:pt x="764" y="718"/>
                  </a:lnTo>
                  <a:lnTo>
                    <a:pt x="760" y="724"/>
                  </a:lnTo>
                  <a:lnTo>
                    <a:pt x="758" y="726"/>
                  </a:lnTo>
                  <a:lnTo>
                    <a:pt x="758" y="730"/>
                  </a:lnTo>
                  <a:lnTo>
                    <a:pt x="0" y="159"/>
                  </a:lnTo>
                  <a:lnTo>
                    <a:pt x="0" y="55"/>
                  </a:lnTo>
                  <a:lnTo>
                    <a:pt x="87" y="0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2558" y="1439"/>
              <a:ext cx="307" cy="497"/>
            </a:xfrm>
            <a:custGeom>
              <a:avLst/>
              <a:gdLst/>
              <a:ahLst/>
              <a:cxnLst>
                <a:cxn ang="0">
                  <a:pos x="395" y="965"/>
                </a:cxn>
                <a:cxn ang="0">
                  <a:pos x="616" y="911"/>
                </a:cxn>
                <a:cxn ang="0">
                  <a:pos x="612" y="0"/>
                </a:cxn>
                <a:cxn ang="0">
                  <a:pos x="600" y="0"/>
                </a:cxn>
                <a:cxn ang="0">
                  <a:pos x="591" y="0"/>
                </a:cxn>
                <a:cxn ang="0">
                  <a:pos x="578" y="2"/>
                </a:cxn>
                <a:cxn ang="0">
                  <a:pos x="560" y="2"/>
                </a:cxn>
                <a:cxn ang="0">
                  <a:pos x="543" y="4"/>
                </a:cxn>
                <a:cxn ang="0">
                  <a:pos x="522" y="6"/>
                </a:cxn>
                <a:cxn ang="0">
                  <a:pos x="505" y="8"/>
                </a:cxn>
                <a:cxn ang="0">
                  <a:pos x="492" y="8"/>
                </a:cxn>
                <a:cxn ang="0">
                  <a:pos x="481" y="10"/>
                </a:cxn>
                <a:cxn ang="0">
                  <a:pos x="467" y="12"/>
                </a:cxn>
                <a:cxn ang="0">
                  <a:pos x="456" y="12"/>
                </a:cxn>
                <a:cxn ang="0">
                  <a:pos x="443" y="14"/>
                </a:cxn>
                <a:cxn ang="0">
                  <a:pos x="429" y="16"/>
                </a:cxn>
                <a:cxn ang="0">
                  <a:pos x="416" y="18"/>
                </a:cxn>
                <a:cxn ang="0">
                  <a:pos x="403" y="19"/>
                </a:cxn>
                <a:cxn ang="0">
                  <a:pos x="388" y="21"/>
                </a:cxn>
                <a:cxn ang="0">
                  <a:pos x="372" y="25"/>
                </a:cxn>
                <a:cxn ang="0">
                  <a:pos x="359" y="27"/>
                </a:cxn>
                <a:cxn ang="0">
                  <a:pos x="344" y="29"/>
                </a:cxn>
                <a:cxn ang="0">
                  <a:pos x="331" y="33"/>
                </a:cxn>
                <a:cxn ang="0">
                  <a:pos x="315" y="37"/>
                </a:cxn>
                <a:cxn ang="0">
                  <a:pos x="302" y="39"/>
                </a:cxn>
                <a:cxn ang="0">
                  <a:pos x="287" y="42"/>
                </a:cxn>
                <a:cxn ang="0">
                  <a:pos x="272" y="46"/>
                </a:cxn>
                <a:cxn ang="0">
                  <a:pos x="258" y="50"/>
                </a:cxn>
                <a:cxn ang="0">
                  <a:pos x="245" y="52"/>
                </a:cxn>
                <a:cxn ang="0">
                  <a:pos x="230" y="58"/>
                </a:cxn>
                <a:cxn ang="0">
                  <a:pos x="217" y="61"/>
                </a:cxn>
                <a:cxn ang="0">
                  <a:pos x="203" y="65"/>
                </a:cxn>
                <a:cxn ang="0">
                  <a:pos x="190" y="69"/>
                </a:cxn>
                <a:cxn ang="0">
                  <a:pos x="177" y="73"/>
                </a:cxn>
                <a:cxn ang="0">
                  <a:pos x="163" y="77"/>
                </a:cxn>
                <a:cxn ang="0">
                  <a:pos x="150" y="82"/>
                </a:cxn>
                <a:cxn ang="0">
                  <a:pos x="139" y="88"/>
                </a:cxn>
                <a:cxn ang="0">
                  <a:pos x="122" y="94"/>
                </a:cxn>
                <a:cxn ang="0">
                  <a:pos x="99" y="103"/>
                </a:cxn>
                <a:cxn ang="0">
                  <a:pos x="80" y="113"/>
                </a:cxn>
                <a:cxn ang="0">
                  <a:pos x="59" y="120"/>
                </a:cxn>
                <a:cxn ang="0">
                  <a:pos x="42" y="128"/>
                </a:cxn>
                <a:cxn ang="0">
                  <a:pos x="29" y="136"/>
                </a:cxn>
                <a:cxn ang="0">
                  <a:pos x="13" y="145"/>
                </a:cxn>
                <a:cxn ang="0">
                  <a:pos x="2" y="151"/>
                </a:cxn>
                <a:cxn ang="0">
                  <a:pos x="0" y="153"/>
                </a:cxn>
              </a:cxnLst>
              <a:rect l="0" t="0" r="r" b="b"/>
              <a:pathLst>
                <a:path w="616" h="993">
                  <a:moveTo>
                    <a:pt x="0" y="153"/>
                  </a:moveTo>
                  <a:lnTo>
                    <a:pt x="395" y="965"/>
                  </a:lnTo>
                  <a:lnTo>
                    <a:pt x="479" y="993"/>
                  </a:lnTo>
                  <a:lnTo>
                    <a:pt x="616" y="911"/>
                  </a:lnTo>
                  <a:lnTo>
                    <a:pt x="614" y="0"/>
                  </a:lnTo>
                  <a:lnTo>
                    <a:pt x="612" y="0"/>
                  </a:lnTo>
                  <a:lnTo>
                    <a:pt x="606" y="0"/>
                  </a:lnTo>
                  <a:lnTo>
                    <a:pt x="600" y="0"/>
                  </a:lnTo>
                  <a:lnTo>
                    <a:pt x="597" y="0"/>
                  </a:lnTo>
                  <a:lnTo>
                    <a:pt x="591" y="0"/>
                  </a:lnTo>
                  <a:lnTo>
                    <a:pt x="585" y="2"/>
                  </a:lnTo>
                  <a:lnTo>
                    <a:pt x="578" y="2"/>
                  </a:lnTo>
                  <a:lnTo>
                    <a:pt x="570" y="2"/>
                  </a:lnTo>
                  <a:lnTo>
                    <a:pt x="560" y="2"/>
                  </a:lnTo>
                  <a:lnTo>
                    <a:pt x="553" y="4"/>
                  </a:lnTo>
                  <a:lnTo>
                    <a:pt x="543" y="4"/>
                  </a:lnTo>
                  <a:lnTo>
                    <a:pt x="534" y="4"/>
                  </a:lnTo>
                  <a:lnTo>
                    <a:pt x="522" y="6"/>
                  </a:lnTo>
                  <a:lnTo>
                    <a:pt x="513" y="8"/>
                  </a:lnTo>
                  <a:lnTo>
                    <a:pt x="505" y="8"/>
                  </a:lnTo>
                  <a:lnTo>
                    <a:pt x="500" y="8"/>
                  </a:lnTo>
                  <a:lnTo>
                    <a:pt x="492" y="8"/>
                  </a:lnTo>
                  <a:lnTo>
                    <a:pt x="488" y="10"/>
                  </a:lnTo>
                  <a:lnTo>
                    <a:pt x="481" y="10"/>
                  </a:lnTo>
                  <a:lnTo>
                    <a:pt x="475" y="10"/>
                  </a:lnTo>
                  <a:lnTo>
                    <a:pt x="467" y="12"/>
                  </a:lnTo>
                  <a:lnTo>
                    <a:pt x="464" y="12"/>
                  </a:lnTo>
                  <a:lnTo>
                    <a:pt x="456" y="12"/>
                  </a:lnTo>
                  <a:lnTo>
                    <a:pt x="448" y="14"/>
                  </a:lnTo>
                  <a:lnTo>
                    <a:pt x="443" y="14"/>
                  </a:lnTo>
                  <a:lnTo>
                    <a:pt x="435" y="16"/>
                  </a:lnTo>
                  <a:lnTo>
                    <a:pt x="429" y="16"/>
                  </a:lnTo>
                  <a:lnTo>
                    <a:pt x="424" y="16"/>
                  </a:lnTo>
                  <a:lnTo>
                    <a:pt x="416" y="18"/>
                  </a:lnTo>
                  <a:lnTo>
                    <a:pt x="410" y="19"/>
                  </a:lnTo>
                  <a:lnTo>
                    <a:pt x="403" y="19"/>
                  </a:lnTo>
                  <a:lnTo>
                    <a:pt x="395" y="21"/>
                  </a:lnTo>
                  <a:lnTo>
                    <a:pt x="388" y="21"/>
                  </a:lnTo>
                  <a:lnTo>
                    <a:pt x="380" y="23"/>
                  </a:lnTo>
                  <a:lnTo>
                    <a:pt x="372" y="25"/>
                  </a:lnTo>
                  <a:lnTo>
                    <a:pt x="365" y="27"/>
                  </a:lnTo>
                  <a:lnTo>
                    <a:pt x="359" y="27"/>
                  </a:lnTo>
                  <a:lnTo>
                    <a:pt x="351" y="29"/>
                  </a:lnTo>
                  <a:lnTo>
                    <a:pt x="344" y="29"/>
                  </a:lnTo>
                  <a:lnTo>
                    <a:pt x="338" y="31"/>
                  </a:lnTo>
                  <a:lnTo>
                    <a:pt x="331" y="33"/>
                  </a:lnTo>
                  <a:lnTo>
                    <a:pt x="323" y="35"/>
                  </a:lnTo>
                  <a:lnTo>
                    <a:pt x="315" y="37"/>
                  </a:lnTo>
                  <a:lnTo>
                    <a:pt x="308" y="39"/>
                  </a:lnTo>
                  <a:lnTo>
                    <a:pt x="302" y="39"/>
                  </a:lnTo>
                  <a:lnTo>
                    <a:pt x="294" y="42"/>
                  </a:lnTo>
                  <a:lnTo>
                    <a:pt x="287" y="42"/>
                  </a:lnTo>
                  <a:lnTo>
                    <a:pt x="279" y="44"/>
                  </a:lnTo>
                  <a:lnTo>
                    <a:pt x="272" y="46"/>
                  </a:lnTo>
                  <a:lnTo>
                    <a:pt x="266" y="48"/>
                  </a:lnTo>
                  <a:lnTo>
                    <a:pt x="258" y="50"/>
                  </a:lnTo>
                  <a:lnTo>
                    <a:pt x="251" y="52"/>
                  </a:lnTo>
                  <a:lnTo>
                    <a:pt x="245" y="52"/>
                  </a:lnTo>
                  <a:lnTo>
                    <a:pt x="237" y="56"/>
                  </a:lnTo>
                  <a:lnTo>
                    <a:pt x="230" y="58"/>
                  </a:lnTo>
                  <a:lnTo>
                    <a:pt x="222" y="59"/>
                  </a:lnTo>
                  <a:lnTo>
                    <a:pt x="217" y="61"/>
                  </a:lnTo>
                  <a:lnTo>
                    <a:pt x="209" y="63"/>
                  </a:lnTo>
                  <a:lnTo>
                    <a:pt x="203" y="65"/>
                  </a:lnTo>
                  <a:lnTo>
                    <a:pt x="198" y="67"/>
                  </a:lnTo>
                  <a:lnTo>
                    <a:pt x="190" y="69"/>
                  </a:lnTo>
                  <a:lnTo>
                    <a:pt x="184" y="73"/>
                  </a:lnTo>
                  <a:lnTo>
                    <a:pt x="177" y="73"/>
                  </a:lnTo>
                  <a:lnTo>
                    <a:pt x="169" y="75"/>
                  </a:lnTo>
                  <a:lnTo>
                    <a:pt x="163" y="77"/>
                  </a:lnTo>
                  <a:lnTo>
                    <a:pt x="156" y="80"/>
                  </a:lnTo>
                  <a:lnTo>
                    <a:pt x="150" y="82"/>
                  </a:lnTo>
                  <a:lnTo>
                    <a:pt x="144" y="84"/>
                  </a:lnTo>
                  <a:lnTo>
                    <a:pt x="139" y="88"/>
                  </a:lnTo>
                  <a:lnTo>
                    <a:pt x="133" y="90"/>
                  </a:lnTo>
                  <a:lnTo>
                    <a:pt x="122" y="94"/>
                  </a:lnTo>
                  <a:lnTo>
                    <a:pt x="110" y="99"/>
                  </a:lnTo>
                  <a:lnTo>
                    <a:pt x="99" y="103"/>
                  </a:lnTo>
                  <a:lnTo>
                    <a:pt x="89" y="109"/>
                  </a:lnTo>
                  <a:lnTo>
                    <a:pt x="80" y="113"/>
                  </a:lnTo>
                  <a:lnTo>
                    <a:pt x="68" y="116"/>
                  </a:lnTo>
                  <a:lnTo>
                    <a:pt x="59" y="120"/>
                  </a:lnTo>
                  <a:lnTo>
                    <a:pt x="51" y="124"/>
                  </a:lnTo>
                  <a:lnTo>
                    <a:pt x="42" y="128"/>
                  </a:lnTo>
                  <a:lnTo>
                    <a:pt x="36" y="132"/>
                  </a:lnTo>
                  <a:lnTo>
                    <a:pt x="29" y="136"/>
                  </a:lnTo>
                  <a:lnTo>
                    <a:pt x="23" y="139"/>
                  </a:lnTo>
                  <a:lnTo>
                    <a:pt x="13" y="145"/>
                  </a:lnTo>
                  <a:lnTo>
                    <a:pt x="6" y="149"/>
                  </a:lnTo>
                  <a:lnTo>
                    <a:pt x="2" y="151"/>
                  </a:lnTo>
                  <a:lnTo>
                    <a:pt x="0" y="153"/>
                  </a:lnTo>
                  <a:lnTo>
                    <a:pt x="0" y="153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2759" y="2339"/>
              <a:ext cx="291" cy="496"/>
            </a:xfrm>
            <a:custGeom>
              <a:avLst/>
              <a:gdLst/>
              <a:ahLst/>
              <a:cxnLst>
                <a:cxn ang="0">
                  <a:pos x="346" y="34"/>
                </a:cxn>
                <a:cxn ang="0">
                  <a:pos x="581" y="947"/>
                </a:cxn>
                <a:cxn ang="0">
                  <a:pos x="579" y="947"/>
                </a:cxn>
                <a:cxn ang="0">
                  <a:pos x="577" y="947"/>
                </a:cxn>
                <a:cxn ang="0">
                  <a:pos x="572" y="948"/>
                </a:cxn>
                <a:cxn ang="0">
                  <a:pos x="566" y="950"/>
                </a:cxn>
                <a:cxn ang="0">
                  <a:pos x="560" y="950"/>
                </a:cxn>
                <a:cxn ang="0">
                  <a:pos x="553" y="952"/>
                </a:cxn>
                <a:cxn ang="0">
                  <a:pos x="541" y="956"/>
                </a:cxn>
                <a:cxn ang="0">
                  <a:pos x="532" y="960"/>
                </a:cxn>
                <a:cxn ang="0">
                  <a:pos x="524" y="960"/>
                </a:cxn>
                <a:cxn ang="0">
                  <a:pos x="517" y="962"/>
                </a:cxn>
                <a:cxn ang="0">
                  <a:pos x="511" y="962"/>
                </a:cxn>
                <a:cxn ang="0">
                  <a:pos x="503" y="964"/>
                </a:cxn>
                <a:cxn ang="0">
                  <a:pos x="496" y="966"/>
                </a:cxn>
                <a:cxn ang="0">
                  <a:pos x="488" y="968"/>
                </a:cxn>
                <a:cxn ang="0">
                  <a:pos x="480" y="968"/>
                </a:cxn>
                <a:cxn ang="0">
                  <a:pos x="473" y="969"/>
                </a:cxn>
                <a:cxn ang="0">
                  <a:pos x="465" y="969"/>
                </a:cxn>
                <a:cxn ang="0">
                  <a:pos x="456" y="973"/>
                </a:cxn>
                <a:cxn ang="0">
                  <a:pos x="448" y="973"/>
                </a:cxn>
                <a:cxn ang="0">
                  <a:pos x="439" y="975"/>
                </a:cxn>
                <a:cxn ang="0">
                  <a:pos x="429" y="975"/>
                </a:cxn>
                <a:cxn ang="0">
                  <a:pos x="420" y="977"/>
                </a:cxn>
                <a:cxn ang="0">
                  <a:pos x="410" y="979"/>
                </a:cxn>
                <a:cxn ang="0">
                  <a:pos x="401" y="981"/>
                </a:cxn>
                <a:cxn ang="0">
                  <a:pos x="391" y="981"/>
                </a:cxn>
                <a:cxn ang="0">
                  <a:pos x="380" y="983"/>
                </a:cxn>
                <a:cxn ang="0">
                  <a:pos x="368" y="983"/>
                </a:cxn>
                <a:cxn ang="0">
                  <a:pos x="359" y="985"/>
                </a:cxn>
                <a:cxn ang="0">
                  <a:pos x="346" y="985"/>
                </a:cxn>
                <a:cxn ang="0">
                  <a:pos x="336" y="987"/>
                </a:cxn>
                <a:cxn ang="0">
                  <a:pos x="323" y="988"/>
                </a:cxn>
                <a:cxn ang="0">
                  <a:pos x="313" y="988"/>
                </a:cxn>
                <a:cxn ang="0">
                  <a:pos x="300" y="988"/>
                </a:cxn>
                <a:cxn ang="0">
                  <a:pos x="289" y="990"/>
                </a:cxn>
                <a:cxn ang="0">
                  <a:pos x="277" y="990"/>
                </a:cxn>
                <a:cxn ang="0">
                  <a:pos x="266" y="990"/>
                </a:cxn>
                <a:cxn ang="0">
                  <a:pos x="252" y="990"/>
                </a:cxn>
                <a:cxn ang="0">
                  <a:pos x="241" y="990"/>
                </a:cxn>
                <a:cxn ang="0">
                  <a:pos x="228" y="990"/>
                </a:cxn>
                <a:cxn ang="0">
                  <a:pos x="216" y="992"/>
                </a:cxn>
                <a:cxn ang="0">
                  <a:pos x="201" y="990"/>
                </a:cxn>
                <a:cxn ang="0">
                  <a:pos x="188" y="990"/>
                </a:cxn>
                <a:cxn ang="0">
                  <a:pos x="175" y="990"/>
                </a:cxn>
                <a:cxn ang="0">
                  <a:pos x="163" y="990"/>
                </a:cxn>
                <a:cxn ang="0">
                  <a:pos x="148" y="988"/>
                </a:cxn>
                <a:cxn ang="0">
                  <a:pos x="135" y="988"/>
                </a:cxn>
                <a:cxn ang="0">
                  <a:pos x="123" y="987"/>
                </a:cxn>
                <a:cxn ang="0">
                  <a:pos x="110" y="987"/>
                </a:cxn>
                <a:cxn ang="0">
                  <a:pos x="95" y="985"/>
                </a:cxn>
                <a:cxn ang="0">
                  <a:pos x="81" y="983"/>
                </a:cxn>
                <a:cxn ang="0">
                  <a:pos x="68" y="981"/>
                </a:cxn>
                <a:cxn ang="0">
                  <a:pos x="55" y="981"/>
                </a:cxn>
                <a:cxn ang="0">
                  <a:pos x="40" y="977"/>
                </a:cxn>
                <a:cxn ang="0">
                  <a:pos x="28" y="975"/>
                </a:cxn>
                <a:cxn ang="0">
                  <a:pos x="13" y="973"/>
                </a:cxn>
                <a:cxn ang="0">
                  <a:pos x="0" y="971"/>
                </a:cxn>
                <a:cxn ang="0">
                  <a:pos x="138" y="34"/>
                </a:cxn>
                <a:cxn ang="0">
                  <a:pos x="235" y="0"/>
                </a:cxn>
                <a:cxn ang="0">
                  <a:pos x="346" y="34"/>
                </a:cxn>
                <a:cxn ang="0">
                  <a:pos x="346" y="34"/>
                </a:cxn>
              </a:cxnLst>
              <a:rect l="0" t="0" r="r" b="b"/>
              <a:pathLst>
                <a:path w="581" h="992">
                  <a:moveTo>
                    <a:pt x="346" y="34"/>
                  </a:moveTo>
                  <a:lnTo>
                    <a:pt x="581" y="947"/>
                  </a:lnTo>
                  <a:lnTo>
                    <a:pt x="579" y="947"/>
                  </a:lnTo>
                  <a:lnTo>
                    <a:pt x="577" y="947"/>
                  </a:lnTo>
                  <a:lnTo>
                    <a:pt x="572" y="948"/>
                  </a:lnTo>
                  <a:lnTo>
                    <a:pt x="566" y="950"/>
                  </a:lnTo>
                  <a:lnTo>
                    <a:pt x="560" y="950"/>
                  </a:lnTo>
                  <a:lnTo>
                    <a:pt x="553" y="952"/>
                  </a:lnTo>
                  <a:lnTo>
                    <a:pt x="541" y="956"/>
                  </a:lnTo>
                  <a:lnTo>
                    <a:pt x="532" y="960"/>
                  </a:lnTo>
                  <a:lnTo>
                    <a:pt x="524" y="960"/>
                  </a:lnTo>
                  <a:lnTo>
                    <a:pt x="517" y="962"/>
                  </a:lnTo>
                  <a:lnTo>
                    <a:pt x="511" y="962"/>
                  </a:lnTo>
                  <a:lnTo>
                    <a:pt x="503" y="964"/>
                  </a:lnTo>
                  <a:lnTo>
                    <a:pt x="496" y="966"/>
                  </a:lnTo>
                  <a:lnTo>
                    <a:pt x="488" y="968"/>
                  </a:lnTo>
                  <a:lnTo>
                    <a:pt x="480" y="968"/>
                  </a:lnTo>
                  <a:lnTo>
                    <a:pt x="473" y="969"/>
                  </a:lnTo>
                  <a:lnTo>
                    <a:pt x="465" y="969"/>
                  </a:lnTo>
                  <a:lnTo>
                    <a:pt x="456" y="973"/>
                  </a:lnTo>
                  <a:lnTo>
                    <a:pt x="448" y="973"/>
                  </a:lnTo>
                  <a:lnTo>
                    <a:pt x="439" y="975"/>
                  </a:lnTo>
                  <a:lnTo>
                    <a:pt x="429" y="975"/>
                  </a:lnTo>
                  <a:lnTo>
                    <a:pt x="420" y="977"/>
                  </a:lnTo>
                  <a:lnTo>
                    <a:pt x="410" y="979"/>
                  </a:lnTo>
                  <a:lnTo>
                    <a:pt x="401" y="981"/>
                  </a:lnTo>
                  <a:lnTo>
                    <a:pt x="391" y="981"/>
                  </a:lnTo>
                  <a:lnTo>
                    <a:pt x="380" y="983"/>
                  </a:lnTo>
                  <a:lnTo>
                    <a:pt x="368" y="983"/>
                  </a:lnTo>
                  <a:lnTo>
                    <a:pt x="359" y="985"/>
                  </a:lnTo>
                  <a:lnTo>
                    <a:pt x="346" y="985"/>
                  </a:lnTo>
                  <a:lnTo>
                    <a:pt x="336" y="987"/>
                  </a:lnTo>
                  <a:lnTo>
                    <a:pt x="323" y="988"/>
                  </a:lnTo>
                  <a:lnTo>
                    <a:pt x="313" y="988"/>
                  </a:lnTo>
                  <a:lnTo>
                    <a:pt x="300" y="988"/>
                  </a:lnTo>
                  <a:lnTo>
                    <a:pt x="289" y="990"/>
                  </a:lnTo>
                  <a:lnTo>
                    <a:pt x="277" y="990"/>
                  </a:lnTo>
                  <a:lnTo>
                    <a:pt x="266" y="990"/>
                  </a:lnTo>
                  <a:lnTo>
                    <a:pt x="252" y="990"/>
                  </a:lnTo>
                  <a:lnTo>
                    <a:pt x="241" y="990"/>
                  </a:lnTo>
                  <a:lnTo>
                    <a:pt x="228" y="990"/>
                  </a:lnTo>
                  <a:lnTo>
                    <a:pt x="216" y="992"/>
                  </a:lnTo>
                  <a:lnTo>
                    <a:pt x="201" y="990"/>
                  </a:lnTo>
                  <a:lnTo>
                    <a:pt x="188" y="990"/>
                  </a:lnTo>
                  <a:lnTo>
                    <a:pt x="175" y="990"/>
                  </a:lnTo>
                  <a:lnTo>
                    <a:pt x="163" y="990"/>
                  </a:lnTo>
                  <a:lnTo>
                    <a:pt x="148" y="988"/>
                  </a:lnTo>
                  <a:lnTo>
                    <a:pt x="135" y="988"/>
                  </a:lnTo>
                  <a:lnTo>
                    <a:pt x="123" y="987"/>
                  </a:lnTo>
                  <a:lnTo>
                    <a:pt x="110" y="987"/>
                  </a:lnTo>
                  <a:lnTo>
                    <a:pt x="95" y="985"/>
                  </a:lnTo>
                  <a:lnTo>
                    <a:pt x="81" y="983"/>
                  </a:lnTo>
                  <a:lnTo>
                    <a:pt x="68" y="981"/>
                  </a:lnTo>
                  <a:lnTo>
                    <a:pt x="55" y="981"/>
                  </a:lnTo>
                  <a:lnTo>
                    <a:pt x="40" y="977"/>
                  </a:lnTo>
                  <a:lnTo>
                    <a:pt x="28" y="975"/>
                  </a:lnTo>
                  <a:lnTo>
                    <a:pt x="13" y="973"/>
                  </a:lnTo>
                  <a:lnTo>
                    <a:pt x="0" y="971"/>
                  </a:lnTo>
                  <a:lnTo>
                    <a:pt x="138" y="34"/>
                  </a:lnTo>
                  <a:lnTo>
                    <a:pt x="235" y="0"/>
                  </a:lnTo>
                  <a:lnTo>
                    <a:pt x="346" y="34"/>
                  </a:lnTo>
                  <a:lnTo>
                    <a:pt x="346" y="34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6"/>
            <p:cNvSpPr>
              <a:spLocks/>
            </p:cNvSpPr>
            <p:nvPr/>
          </p:nvSpPr>
          <p:spPr bwMode="auto">
            <a:xfrm>
              <a:off x="3030" y="1588"/>
              <a:ext cx="439" cy="401"/>
            </a:xfrm>
            <a:custGeom>
              <a:avLst/>
              <a:gdLst/>
              <a:ahLst/>
              <a:cxnLst>
                <a:cxn ang="0">
                  <a:pos x="880" y="341"/>
                </a:cxn>
                <a:cxn ang="0">
                  <a:pos x="86" y="803"/>
                </a:cxn>
                <a:cxn ang="0">
                  <a:pos x="8" y="791"/>
                </a:cxn>
                <a:cxn ang="0">
                  <a:pos x="0" y="713"/>
                </a:cxn>
                <a:cxn ang="0">
                  <a:pos x="574" y="0"/>
                </a:cxn>
                <a:cxn ang="0">
                  <a:pos x="576" y="0"/>
                </a:cxn>
                <a:cxn ang="0">
                  <a:pos x="580" y="4"/>
                </a:cxn>
                <a:cxn ang="0">
                  <a:pos x="585" y="10"/>
                </a:cxn>
                <a:cxn ang="0">
                  <a:pos x="595" y="17"/>
                </a:cxn>
                <a:cxn ang="0">
                  <a:pos x="599" y="21"/>
                </a:cxn>
                <a:cxn ang="0">
                  <a:pos x="602" y="27"/>
                </a:cxn>
                <a:cxn ang="0">
                  <a:pos x="610" y="31"/>
                </a:cxn>
                <a:cxn ang="0">
                  <a:pos x="616" y="36"/>
                </a:cxn>
                <a:cxn ang="0">
                  <a:pos x="623" y="42"/>
                </a:cxn>
                <a:cxn ang="0">
                  <a:pos x="629" y="48"/>
                </a:cxn>
                <a:cxn ang="0">
                  <a:pos x="637" y="55"/>
                </a:cxn>
                <a:cxn ang="0">
                  <a:pos x="644" y="63"/>
                </a:cxn>
                <a:cxn ang="0">
                  <a:pos x="650" y="69"/>
                </a:cxn>
                <a:cxn ang="0">
                  <a:pos x="658" y="74"/>
                </a:cxn>
                <a:cxn ang="0">
                  <a:pos x="665" y="82"/>
                </a:cxn>
                <a:cxn ang="0">
                  <a:pos x="673" y="90"/>
                </a:cxn>
                <a:cxn ang="0">
                  <a:pos x="680" y="95"/>
                </a:cxn>
                <a:cxn ang="0">
                  <a:pos x="688" y="105"/>
                </a:cxn>
                <a:cxn ang="0">
                  <a:pos x="696" y="110"/>
                </a:cxn>
                <a:cxn ang="0">
                  <a:pos x="703" y="120"/>
                </a:cxn>
                <a:cxn ang="0">
                  <a:pos x="711" y="126"/>
                </a:cxn>
                <a:cxn ang="0">
                  <a:pos x="716" y="133"/>
                </a:cxn>
                <a:cxn ang="0">
                  <a:pos x="724" y="141"/>
                </a:cxn>
                <a:cxn ang="0">
                  <a:pos x="732" y="148"/>
                </a:cxn>
                <a:cxn ang="0">
                  <a:pos x="737" y="156"/>
                </a:cxn>
                <a:cxn ang="0">
                  <a:pos x="743" y="162"/>
                </a:cxn>
                <a:cxn ang="0">
                  <a:pos x="749" y="169"/>
                </a:cxn>
                <a:cxn ang="0">
                  <a:pos x="756" y="177"/>
                </a:cxn>
                <a:cxn ang="0">
                  <a:pos x="760" y="185"/>
                </a:cxn>
                <a:cxn ang="0">
                  <a:pos x="766" y="190"/>
                </a:cxn>
                <a:cxn ang="0">
                  <a:pos x="772" y="198"/>
                </a:cxn>
                <a:cxn ang="0">
                  <a:pos x="775" y="206"/>
                </a:cxn>
                <a:cxn ang="0">
                  <a:pos x="781" y="211"/>
                </a:cxn>
                <a:cxn ang="0">
                  <a:pos x="787" y="219"/>
                </a:cxn>
                <a:cxn ang="0">
                  <a:pos x="791" y="226"/>
                </a:cxn>
                <a:cxn ang="0">
                  <a:pos x="798" y="234"/>
                </a:cxn>
                <a:cxn ang="0">
                  <a:pos x="802" y="240"/>
                </a:cxn>
                <a:cxn ang="0">
                  <a:pos x="808" y="245"/>
                </a:cxn>
                <a:cxn ang="0">
                  <a:pos x="813" y="253"/>
                </a:cxn>
                <a:cxn ang="0">
                  <a:pos x="819" y="261"/>
                </a:cxn>
                <a:cxn ang="0">
                  <a:pos x="823" y="266"/>
                </a:cxn>
                <a:cxn ang="0">
                  <a:pos x="829" y="274"/>
                </a:cxn>
                <a:cxn ang="0">
                  <a:pos x="832" y="280"/>
                </a:cxn>
                <a:cxn ang="0">
                  <a:pos x="838" y="287"/>
                </a:cxn>
                <a:cxn ang="0">
                  <a:pos x="846" y="297"/>
                </a:cxn>
                <a:cxn ang="0">
                  <a:pos x="853" y="306"/>
                </a:cxn>
                <a:cxn ang="0">
                  <a:pos x="861" y="316"/>
                </a:cxn>
                <a:cxn ang="0">
                  <a:pos x="867" y="323"/>
                </a:cxn>
                <a:cxn ang="0">
                  <a:pos x="872" y="329"/>
                </a:cxn>
                <a:cxn ang="0">
                  <a:pos x="876" y="335"/>
                </a:cxn>
                <a:cxn ang="0">
                  <a:pos x="878" y="339"/>
                </a:cxn>
                <a:cxn ang="0">
                  <a:pos x="880" y="341"/>
                </a:cxn>
                <a:cxn ang="0">
                  <a:pos x="880" y="341"/>
                </a:cxn>
              </a:cxnLst>
              <a:rect l="0" t="0" r="r" b="b"/>
              <a:pathLst>
                <a:path w="880" h="803">
                  <a:moveTo>
                    <a:pt x="880" y="341"/>
                  </a:moveTo>
                  <a:lnTo>
                    <a:pt x="86" y="803"/>
                  </a:lnTo>
                  <a:lnTo>
                    <a:pt x="8" y="791"/>
                  </a:lnTo>
                  <a:lnTo>
                    <a:pt x="0" y="713"/>
                  </a:lnTo>
                  <a:lnTo>
                    <a:pt x="574" y="0"/>
                  </a:lnTo>
                  <a:lnTo>
                    <a:pt x="576" y="0"/>
                  </a:lnTo>
                  <a:lnTo>
                    <a:pt x="580" y="4"/>
                  </a:lnTo>
                  <a:lnTo>
                    <a:pt x="585" y="10"/>
                  </a:lnTo>
                  <a:lnTo>
                    <a:pt x="595" y="17"/>
                  </a:lnTo>
                  <a:lnTo>
                    <a:pt x="599" y="21"/>
                  </a:lnTo>
                  <a:lnTo>
                    <a:pt x="602" y="27"/>
                  </a:lnTo>
                  <a:lnTo>
                    <a:pt x="610" y="31"/>
                  </a:lnTo>
                  <a:lnTo>
                    <a:pt x="616" y="36"/>
                  </a:lnTo>
                  <a:lnTo>
                    <a:pt x="623" y="42"/>
                  </a:lnTo>
                  <a:lnTo>
                    <a:pt x="629" y="48"/>
                  </a:lnTo>
                  <a:lnTo>
                    <a:pt x="637" y="55"/>
                  </a:lnTo>
                  <a:lnTo>
                    <a:pt x="644" y="63"/>
                  </a:lnTo>
                  <a:lnTo>
                    <a:pt x="650" y="69"/>
                  </a:lnTo>
                  <a:lnTo>
                    <a:pt x="658" y="74"/>
                  </a:lnTo>
                  <a:lnTo>
                    <a:pt x="665" y="82"/>
                  </a:lnTo>
                  <a:lnTo>
                    <a:pt x="673" y="90"/>
                  </a:lnTo>
                  <a:lnTo>
                    <a:pt x="680" y="95"/>
                  </a:lnTo>
                  <a:lnTo>
                    <a:pt x="688" y="105"/>
                  </a:lnTo>
                  <a:lnTo>
                    <a:pt x="696" y="110"/>
                  </a:lnTo>
                  <a:lnTo>
                    <a:pt x="703" y="120"/>
                  </a:lnTo>
                  <a:lnTo>
                    <a:pt x="711" y="126"/>
                  </a:lnTo>
                  <a:lnTo>
                    <a:pt x="716" y="133"/>
                  </a:lnTo>
                  <a:lnTo>
                    <a:pt x="724" y="141"/>
                  </a:lnTo>
                  <a:lnTo>
                    <a:pt x="732" y="148"/>
                  </a:lnTo>
                  <a:lnTo>
                    <a:pt x="737" y="156"/>
                  </a:lnTo>
                  <a:lnTo>
                    <a:pt x="743" y="162"/>
                  </a:lnTo>
                  <a:lnTo>
                    <a:pt x="749" y="169"/>
                  </a:lnTo>
                  <a:lnTo>
                    <a:pt x="756" y="177"/>
                  </a:lnTo>
                  <a:lnTo>
                    <a:pt x="760" y="185"/>
                  </a:lnTo>
                  <a:lnTo>
                    <a:pt x="766" y="190"/>
                  </a:lnTo>
                  <a:lnTo>
                    <a:pt x="772" y="198"/>
                  </a:lnTo>
                  <a:lnTo>
                    <a:pt x="775" y="206"/>
                  </a:lnTo>
                  <a:lnTo>
                    <a:pt x="781" y="211"/>
                  </a:lnTo>
                  <a:lnTo>
                    <a:pt x="787" y="219"/>
                  </a:lnTo>
                  <a:lnTo>
                    <a:pt x="791" y="226"/>
                  </a:lnTo>
                  <a:lnTo>
                    <a:pt x="798" y="234"/>
                  </a:lnTo>
                  <a:lnTo>
                    <a:pt x="802" y="240"/>
                  </a:lnTo>
                  <a:lnTo>
                    <a:pt x="808" y="245"/>
                  </a:lnTo>
                  <a:lnTo>
                    <a:pt x="813" y="253"/>
                  </a:lnTo>
                  <a:lnTo>
                    <a:pt x="819" y="261"/>
                  </a:lnTo>
                  <a:lnTo>
                    <a:pt x="823" y="266"/>
                  </a:lnTo>
                  <a:lnTo>
                    <a:pt x="829" y="274"/>
                  </a:lnTo>
                  <a:lnTo>
                    <a:pt x="832" y="280"/>
                  </a:lnTo>
                  <a:lnTo>
                    <a:pt x="838" y="287"/>
                  </a:lnTo>
                  <a:lnTo>
                    <a:pt x="846" y="297"/>
                  </a:lnTo>
                  <a:lnTo>
                    <a:pt x="853" y="306"/>
                  </a:lnTo>
                  <a:lnTo>
                    <a:pt x="861" y="316"/>
                  </a:lnTo>
                  <a:lnTo>
                    <a:pt x="867" y="323"/>
                  </a:lnTo>
                  <a:lnTo>
                    <a:pt x="872" y="329"/>
                  </a:lnTo>
                  <a:lnTo>
                    <a:pt x="876" y="335"/>
                  </a:lnTo>
                  <a:lnTo>
                    <a:pt x="878" y="339"/>
                  </a:lnTo>
                  <a:lnTo>
                    <a:pt x="880" y="341"/>
                  </a:lnTo>
                  <a:lnTo>
                    <a:pt x="880" y="341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7"/>
            <p:cNvSpPr>
              <a:spLocks/>
            </p:cNvSpPr>
            <p:nvPr/>
          </p:nvSpPr>
          <p:spPr bwMode="auto">
            <a:xfrm>
              <a:off x="2209" y="1741"/>
              <a:ext cx="481" cy="341"/>
            </a:xfrm>
            <a:custGeom>
              <a:avLst/>
              <a:gdLst/>
              <a:ahLst/>
              <a:cxnLst>
                <a:cxn ang="0">
                  <a:pos x="872" y="683"/>
                </a:cxn>
                <a:cxn ang="0">
                  <a:pos x="0" y="400"/>
                </a:cxn>
                <a:cxn ang="0">
                  <a:pos x="0" y="396"/>
                </a:cxn>
                <a:cxn ang="0">
                  <a:pos x="4" y="390"/>
                </a:cxn>
                <a:cxn ang="0">
                  <a:pos x="4" y="386"/>
                </a:cxn>
                <a:cxn ang="0">
                  <a:pos x="5" y="381"/>
                </a:cxn>
                <a:cxn ang="0">
                  <a:pos x="7" y="375"/>
                </a:cxn>
                <a:cxn ang="0">
                  <a:pos x="11" y="369"/>
                </a:cxn>
                <a:cxn ang="0">
                  <a:pos x="13" y="360"/>
                </a:cxn>
                <a:cxn ang="0">
                  <a:pos x="15" y="352"/>
                </a:cxn>
                <a:cxn ang="0">
                  <a:pos x="19" y="343"/>
                </a:cxn>
                <a:cxn ang="0">
                  <a:pos x="21" y="335"/>
                </a:cxn>
                <a:cxn ang="0">
                  <a:pos x="24" y="326"/>
                </a:cxn>
                <a:cxn ang="0">
                  <a:pos x="28" y="318"/>
                </a:cxn>
                <a:cxn ang="0">
                  <a:pos x="30" y="308"/>
                </a:cxn>
                <a:cxn ang="0">
                  <a:pos x="36" y="299"/>
                </a:cxn>
                <a:cxn ang="0">
                  <a:pos x="38" y="287"/>
                </a:cxn>
                <a:cxn ang="0">
                  <a:pos x="42" y="278"/>
                </a:cxn>
                <a:cxn ang="0">
                  <a:pos x="45" y="267"/>
                </a:cxn>
                <a:cxn ang="0">
                  <a:pos x="49" y="257"/>
                </a:cxn>
                <a:cxn ang="0">
                  <a:pos x="53" y="248"/>
                </a:cxn>
                <a:cxn ang="0">
                  <a:pos x="57" y="238"/>
                </a:cxn>
                <a:cxn ang="0">
                  <a:pos x="61" y="229"/>
                </a:cxn>
                <a:cxn ang="0">
                  <a:pos x="64" y="219"/>
                </a:cxn>
                <a:cxn ang="0">
                  <a:pos x="66" y="210"/>
                </a:cxn>
                <a:cxn ang="0">
                  <a:pos x="70" y="202"/>
                </a:cxn>
                <a:cxn ang="0">
                  <a:pos x="74" y="194"/>
                </a:cxn>
                <a:cxn ang="0">
                  <a:pos x="76" y="187"/>
                </a:cxn>
                <a:cxn ang="0">
                  <a:pos x="78" y="181"/>
                </a:cxn>
                <a:cxn ang="0">
                  <a:pos x="81" y="175"/>
                </a:cxn>
                <a:cxn ang="0">
                  <a:pos x="85" y="170"/>
                </a:cxn>
                <a:cxn ang="0">
                  <a:pos x="89" y="166"/>
                </a:cxn>
                <a:cxn ang="0">
                  <a:pos x="89" y="160"/>
                </a:cxn>
                <a:cxn ang="0">
                  <a:pos x="91" y="154"/>
                </a:cxn>
                <a:cxn ang="0">
                  <a:pos x="95" y="149"/>
                </a:cxn>
                <a:cxn ang="0">
                  <a:pos x="99" y="145"/>
                </a:cxn>
                <a:cxn ang="0">
                  <a:pos x="100" y="137"/>
                </a:cxn>
                <a:cxn ang="0">
                  <a:pos x="104" y="132"/>
                </a:cxn>
                <a:cxn ang="0">
                  <a:pos x="108" y="124"/>
                </a:cxn>
                <a:cxn ang="0">
                  <a:pos x="112" y="118"/>
                </a:cxn>
                <a:cxn ang="0">
                  <a:pos x="116" y="111"/>
                </a:cxn>
                <a:cxn ang="0">
                  <a:pos x="119" y="105"/>
                </a:cxn>
                <a:cxn ang="0">
                  <a:pos x="123" y="99"/>
                </a:cxn>
                <a:cxn ang="0">
                  <a:pos x="129" y="92"/>
                </a:cxn>
                <a:cxn ang="0">
                  <a:pos x="133" y="84"/>
                </a:cxn>
                <a:cxn ang="0">
                  <a:pos x="137" y="78"/>
                </a:cxn>
                <a:cxn ang="0">
                  <a:pos x="140" y="71"/>
                </a:cxn>
                <a:cxn ang="0">
                  <a:pos x="146" y="65"/>
                </a:cxn>
                <a:cxn ang="0">
                  <a:pos x="150" y="57"/>
                </a:cxn>
                <a:cxn ang="0">
                  <a:pos x="154" y="52"/>
                </a:cxn>
                <a:cxn ang="0">
                  <a:pos x="157" y="46"/>
                </a:cxn>
                <a:cxn ang="0">
                  <a:pos x="161" y="40"/>
                </a:cxn>
                <a:cxn ang="0">
                  <a:pos x="169" y="29"/>
                </a:cxn>
                <a:cxn ang="0">
                  <a:pos x="176" y="19"/>
                </a:cxn>
                <a:cxn ang="0">
                  <a:pos x="180" y="10"/>
                </a:cxn>
                <a:cxn ang="0">
                  <a:pos x="184" y="6"/>
                </a:cxn>
                <a:cxn ang="0">
                  <a:pos x="186" y="0"/>
                </a:cxn>
                <a:cxn ang="0">
                  <a:pos x="188" y="0"/>
                </a:cxn>
                <a:cxn ang="0">
                  <a:pos x="944" y="506"/>
                </a:cxn>
                <a:cxn ang="0">
                  <a:pos x="961" y="620"/>
                </a:cxn>
                <a:cxn ang="0">
                  <a:pos x="872" y="683"/>
                </a:cxn>
                <a:cxn ang="0">
                  <a:pos x="872" y="683"/>
                </a:cxn>
              </a:cxnLst>
              <a:rect l="0" t="0" r="r" b="b"/>
              <a:pathLst>
                <a:path w="961" h="683">
                  <a:moveTo>
                    <a:pt x="872" y="683"/>
                  </a:moveTo>
                  <a:lnTo>
                    <a:pt x="0" y="400"/>
                  </a:lnTo>
                  <a:lnTo>
                    <a:pt x="0" y="396"/>
                  </a:lnTo>
                  <a:lnTo>
                    <a:pt x="4" y="390"/>
                  </a:lnTo>
                  <a:lnTo>
                    <a:pt x="4" y="386"/>
                  </a:lnTo>
                  <a:lnTo>
                    <a:pt x="5" y="381"/>
                  </a:lnTo>
                  <a:lnTo>
                    <a:pt x="7" y="375"/>
                  </a:lnTo>
                  <a:lnTo>
                    <a:pt x="11" y="369"/>
                  </a:lnTo>
                  <a:lnTo>
                    <a:pt x="13" y="360"/>
                  </a:lnTo>
                  <a:lnTo>
                    <a:pt x="15" y="352"/>
                  </a:lnTo>
                  <a:lnTo>
                    <a:pt x="19" y="343"/>
                  </a:lnTo>
                  <a:lnTo>
                    <a:pt x="21" y="335"/>
                  </a:lnTo>
                  <a:lnTo>
                    <a:pt x="24" y="326"/>
                  </a:lnTo>
                  <a:lnTo>
                    <a:pt x="28" y="318"/>
                  </a:lnTo>
                  <a:lnTo>
                    <a:pt x="30" y="308"/>
                  </a:lnTo>
                  <a:lnTo>
                    <a:pt x="36" y="299"/>
                  </a:lnTo>
                  <a:lnTo>
                    <a:pt x="38" y="287"/>
                  </a:lnTo>
                  <a:lnTo>
                    <a:pt x="42" y="278"/>
                  </a:lnTo>
                  <a:lnTo>
                    <a:pt x="45" y="267"/>
                  </a:lnTo>
                  <a:lnTo>
                    <a:pt x="49" y="257"/>
                  </a:lnTo>
                  <a:lnTo>
                    <a:pt x="53" y="248"/>
                  </a:lnTo>
                  <a:lnTo>
                    <a:pt x="57" y="238"/>
                  </a:lnTo>
                  <a:lnTo>
                    <a:pt x="61" y="229"/>
                  </a:lnTo>
                  <a:lnTo>
                    <a:pt x="64" y="219"/>
                  </a:lnTo>
                  <a:lnTo>
                    <a:pt x="66" y="210"/>
                  </a:lnTo>
                  <a:lnTo>
                    <a:pt x="70" y="202"/>
                  </a:lnTo>
                  <a:lnTo>
                    <a:pt x="74" y="194"/>
                  </a:lnTo>
                  <a:lnTo>
                    <a:pt x="76" y="187"/>
                  </a:lnTo>
                  <a:lnTo>
                    <a:pt x="78" y="181"/>
                  </a:lnTo>
                  <a:lnTo>
                    <a:pt x="81" y="175"/>
                  </a:lnTo>
                  <a:lnTo>
                    <a:pt x="85" y="170"/>
                  </a:lnTo>
                  <a:lnTo>
                    <a:pt x="89" y="166"/>
                  </a:lnTo>
                  <a:lnTo>
                    <a:pt x="89" y="160"/>
                  </a:lnTo>
                  <a:lnTo>
                    <a:pt x="91" y="154"/>
                  </a:lnTo>
                  <a:lnTo>
                    <a:pt x="95" y="149"/>
                  </a:lnTo>
                  <a:lnTo>
                    <a:pt x="99" y="145"/>
                  </a:lnTo>
                  <a:lnTo>
                    <a:pt x="100" y="137"/>
                  </a:lnTo>
                  <a:lnTo>
                    <a:pt x="104" y="132"/>
                  </a:lnTo>
                  <a:lnTo>
                    <a:pt x="108" y="124"/>
                  </a:lnTo>
                  <a:lnTo>
                    <a:pt x="112" y="118"/>
                  </a:lnTo>
                  <a:lnTo>
                    <a:pt x="116" y="111"/>
                  </a:lnTo>
                  <a:lnTo>
                    <a:pt x="119" y="105"/>
                  </a:lnTo>
                  <a:lnTo>
                    <a:pt x="123" y="99"/>
                  </a:lnTo>
                  <a:lnTo>
                    <a:pt x="129" y="92"/>
                  </a:lnTo>
                  <a:lnTo>
                    <a:pt x="133" y="84"/>
                  </a:lnTo>
                  <a:lnTo>
                    <a:pt x="137" y="78"/>
                  </a:lnTo>
                  <a:lnTo>
                    <a:pt x="140" y="71"/>
                  </a:lnTo>
                  <a:lnTo>
                    <a:pt x="146" y="65"/>
                  </a:lnTo>
                  <a:lnTo>
                    <a:pt x="150" y="57"/>
                  </a:lnTo>
                  <a:lnTo>
                    <a:pt x="154" y="52"/>
                  </a:lnTo>
                  <a:lnTo>
                    <a:pt x="157" y="46"/>
                  </a:lnTo>
                  <a:lnTo>
                    <a:pt x="161" y="40"/>
                  </a:lnTo>
                  <a:lnTo>
                    <a:pt x="169" y="29"/>
                  </a:lnTo>
                  <a:lnTo>
                    <a:pt x="176" y="19"/>
                  </a:lnTo>
                  <a:lnTo>
                    <a:pt x="180" y="10"/>
                  </a:lnTo>
                  <a:lnTo>
                    <a:pt x="184" y="6"/>
                  </a:lnTo>
                  <a:lnTo>
                    <a:pt x="186" y="0"/>
                  </a:lnTo>
                  <a:lnTo>
                    <a:pt x="188" y="0"/>
                  </a:lnTo>
                  <a:lnTo>
                    <a:pt x="944" y="506"/>
                  </a:lnTo>
                  <a:lnTo>
                    <a:pt x="961" y="620"/>
                  </a:lnTo>
                  <a:lnTo>
                    <a:pt x="872" y="683"/>
                  </a:lnTo>
                  <a:lnTo>
                    <a:pt x="872" y="683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2639" y="1888"/>
              <a:ext cx="477" cy="476"/>
            </a:xfrm>
            <a:custGeom>
              <a:avLst/>
              <a:gdLst/>
              <a:ahLst/>
              <a:cxnLst>
                <a:cxn ang="0">
                  <a:pos x="523" y="949"/>
                </a:cxn>
                <a:cxn ang="0">
                  <a:pos x="584" y="938"/>
                </a:cxn>
                <a:cxn ang="0">
                  <a:pos x="639" y="922"/>
                </a:cxn>
                <a:cxn ang="0">
                  <a:pos x="692" y="898"/>
                </a:cxn>
                <a:cxn ang="0">
                  <a:pos x="741" y="869"/>
                </a:cxn>
                <a:cxn ang="0">
                  <a:pos x="787" y="833"/>
                </a:cxn>
                <a:cxn ang="0">
                  <a:pos x="829" y="793"/>
                </a:cxn>
                <a:cxn ang="0">
                  <a:pos x="863" y="749"/>
                </a:cxn>
                <a:cxn ang="0">
                  <a:pos x="895" y="700"/>
                </a:cxn>
                <a:cxn ang="0">
                  <a:pos x="920" y="647"/>
                </a:cxn>
                <a:cxn ang="0">
                  <a:pos x="937" y="592"/>
                </a:cxn>
                <a:cxn ang="0">
                  <a:pos x="948" y="534"/>
                </a:cxn>
                <a:cxn ang="0">
                  <a:pos x="954" y="476"/>
                </a:cxn>
                <a:cxn ang="0">
                  <a:pos x="948" y="413"/>
                </a:cxn>
                <a:cxn ang="0">
                  <a:pos x="937" y="356"/>
                </a:cxn>
                <a:cxn ang="0">
                  <a:pos x="920" y="301"/>
                </a:cxn>
                <a:cxn ang="0">
                  <a:pos x="895" y="247"/>
                </a:cxn>
                <a:cxn ang="0">
                  <a:pos x="863" y="200"/>
                </a:cxn>
                <a:cxn ang="0">
                  <a:pos x="829" y="154"/>
                </a:cxn>
                <a:cxn ang="0">
                  <a:pos x="787" y="114"/>
                </a:cxn>
                <a:cxn ang="0">
                  <a:pos x="741" y="80"/>
                </a:cxn>
                <a:cxn ang="0">
                  <a:pos x="692" y="50"/>
                </a:cxn>
                <a:cxn ang="0">
                  <a:pos x="639" y="27"/>
                </a:cxn>
                <a:cxn ang="0">
                  <a:pos x="584" y="10"/>
                </a:cxn>
                <a:cxn ang="0">
                  <a:pos x="523" y="2"/>
                </a:cxn>
                <a:cxn ang="0">
                  <a:pos x="464" y="0"/>
                </a:cxn>
                <a:cxn ang="0">
                  <a:pos x="403" y="4"/>
                </a:cxn>
                <a:cxn ang="0">
                  <a:pos x="344" y="15"/>
                </a:cxn>
                <a:cxn ang="0">
                  <a:pos x="291" y="36"/>
                </a:cxn>
                <a:cxn ang="0">
                  <a:pos x="238" y="61"/>
                </a:cxn>
                <a:cxn ang="0">
                  <a:pos x="190" y="93"/>
                </a:cxn>
                <a:cxn ang="0">
                  <a:pos x="147" y="129"/>
                </a:cxn>
                <a:cxn ang="0">
                  <a:pos x="109" y="171"/>
                </a:cxn>
                <a:cxn ang="0">
                  <a:pos x="74" y="217"/>
                </a:cxn>
                <a:cxn ang="0">
                  <a:pos x="46" y="268"/>
                </a:cxn>
                <a:cxn ang="0">
                  <a:pos x="25" y="321"/>
                </a:cxn>
                <a:cxn ang="0">
                  <a:pos x="10" y="379"/>
                </a:cxn>
                <a:cxn ang="0">
                  <a:pos x="0" y="438"/>
                </a:cxn>
                <a:cxn ang="0">
                  <a:pos x="0" y="498"/>
                </a:cxn>
                <a:cxn ang="0">
                  <a:pos x="6" y="557"/>
                </a:cxn>
                <a:cxn ang="0">
                  <a:pos x="21" y="614"/>
                </a:cxn>
                <a:cxn ang="0">
                  <a:pos x="40" y="670"/>
                </a:cxn>
                <a:cxn ang="0">
                  <a:pos x="69" y="721"/>
                </a:cxn>
                <a:cxn ang="0">
                  <a:pos x="101" y="767"/>
                </a:cxn>
                <a:cxn ang="0">
                  <a:pos x="139" y="812"/>
                </a:cxn>
                <a:cxn ang="0">
                  <a:pos x="181" y="848"/>
                </a:cxn>
                <a:cxn ang="0">
                  <a:pos x="228" y="881"/>
                </a:cxn>
                <a:cxn ang="0">
                  <a:pos x="280" y="909"/>
                </a:cxn>
                <a:cxn ang="0">
                  <a:pos x="333" y="930"/>
                </a:cxn>
                <a:cxn ang="0">
                  <a:pos x="390" y="943"/>
                </a:cxn>
                <a:cxn ang="0">
                  <a:pos x="451" y="951"/>
                </a:cxn>
              </a:cxnLst>
              <a:rect l="0" t="0" r="r" b="b"/>
              <a:pathLst>
                <a:path w="954" h="953">
                  <a:moveTo>
                    <a:pt x="475" y="953"/>
                  </a:moveTo>
                  <a:lnTo>
                    <a:pt x="489" y="951"/>
                  </a:lnTo>
                  <a:lnTo>
                    <a:pt x="500" y="951"/>
                  </a:lnTo>
                  <a:lnTo>
                    <a:pt x="511" y="951"/>
                  </a:lnTo>
                  <a:lnTo>
                    <a:pt x="523" y="949"/>
                  </a:lnTo>
                  <a:lnTo>
                    <a:pt x="536" y="947"/>
                  </a:lnTo>
                  <a:lnTo>
                    <a:pt x="548" y="945"/>
                  </a:lnTo>
                  <a:lnTo>
                    <a:pt x="559" y="943"/>
                  </a:lnTo>
                  <a:lnTo>
                    <a:pt x="572" y="941"/>
                  </a:lnTo>
                  <a:lnTo>
                    <a:pt x="584" y="938"/>
                  </a:lnTo>
                  <a:lnTo>
                    <a:pt x="593" y="936"/>
                  </a:lnTo>
                  <a:lnTo>
                    <a:pt x="605" y="932"/>
                  </a:lnTo>
                  <a:lnTo>
                    <a:pt x="616" y="930"/>
                  </a:lnTo>
                  <a:lnTo>
                    <a:pt x="627" y="924"/>
                  </a:lnTo>
                  <a:lnTo>
                    <a:pt x="639" y="922"/>
                  </a:lnTo>
                  <a:lnTo>
                    <a:pt x="650" y="917"/>
                  </a:lnTo>
                  <a:lnTo>
                    <a:pt x="662" y="915"/>
                  </a:lnTo>
                  <a:lnTo>
                    <a:pt x="671" y="909"/>
                  </a:lnTo>
                  <a:lnTo>
                    <a:pt x="682" y="903"/>
                  </a:lnTo>
                  <a:lnTo>
                    <a:pt x="692" y="898"/>
                  </a:lnTo>
                  <a:lnTo>
                    <a:pt x="703" y="892"/>
                  </a:lnTo>
                  <a:lnTo>
                    <a:pt x="713" y="886"/>
                  </a:lnTo>
                  <a:lnTo>
                    <a:pt x="722" y="881"/>
                  </a:lnTo>
                  <a:lnTo>
                    <a:pt x="732" y="875"/>
                  </a:lnTo>
                  <a:lnTo>
                    <a:pt x="741" y="869"/>
                  </a:lnTo>
                  <a:lnTo>
                    <a:pt x="751" y="862"/>
                  </a:lnTo>
                  <a:lnTo>
                    <a:pt x="760" y="854"/>
                  </a:lnTo>
                  <a:lnTo>
                    <a:pt x="770" y="848"/>
                  </a:lnTo>
                  <a:lnTo>
                    <a:pt x="779" y="841"/>
                  </a:lnTo>
                  <a:lnTo>
                    <a:pt x="787" y="833"/>
                  </a:lnTo>
                  <a:lnTo>
                    <a:pt x="796" y="827"/>
                  </a:lnTo>
                  <a:lnTo>
                    <a:pt x="804" y="820"/>
                  </a:lnTo>
                  <a:lnTo>
                    <a:pt x="814" y="812"/>
                  </a:lnTo>
                  <a:lnTo>
                    <a:pt x="821" y="803"/>
                  </a:lnTo>
                  <a:lnTo>
                    <a:pt x="829" y="793"/>
                  </a:lnTo>
                  <a:lnTo>
                    <a:pt x="836" y="786"/>
                  </a:lnTo>
                  <a:lnTo>
                    <a:pt x="844" y="776"/>
                  </a:lnTo>
                  <a:lnTo>
                    <a:pt x="850" y="767"/>
                  </a:lnTo>
                  <a:lnTo>
                    <a:pt x="857" y="759"/>
                  </a:lnTo>
                  <a:lnTo>
                    <a:pt x="863" y="749"/>
                  </a:lnTo>
                  <a:lnTo>
                    <a:pt x="871" y="740"/>
                  </a:lnTo>
                  <a:lnTo>
                    <a:pt x="876" y="730"/>
                  </a:lnTo>
                  <a:lnTo>
                    <a:pt x="882" y="721"/>
                  </a:lnTo>
                  <a:lnTo>
                    <a:pt x="888" y="711"/>
                  </a:lnTo>
                  <a:lnTo>
                    <a:pt x="895" y="700"/>
                  </a:lnTo>
                  <a:lnTo>
                    <a:pt x="899" y="690"/>
                  </a:lnTo>
                  <a:lnTo>
                    <a:pt x="905" y="681"/>
                  </a:lnTo>
                  <a:lnTo>
                    <a:pt x="910" y="670"/>
                  </a:lnTo>
                  <a:lnTo>
                    <a:pt x="916" y="660"/>
                  </a:lnTo>
                  <a:lnTo>
                    <a:pt x="920" y="647"/>
                  </a:lnTo>
                  <a:lnTo>
                    <a:pt x="924" y="637"/>
                  </a:lnTo>
                  <a:lnTo>
                    <a:pt x="928" y="626"/>
                  </a:lnTo>
                  <a:lnTo>
                    <a:pt x="931" y="614"/>
                  </a:lnTo>
                  <a:lnTo>
                    <a:pt x="933" y="603"/>
                  </a:lnTo>
                  <a:lnTo>
                    <a:pt x="937" y="592"/>
                  </a:lnTo>
                  <a:lnTo>
                    <a:pt x="941" y="582"/>
                  </a:lnTo>
                  <a:lnTo>
                    <a:pt x="943" y="571"/>
                  </a:lnTo>
                  <a:lnTo>
                    <a:pt x="945" y="557"/>
                  </a:lnTo>
                  <a:lnTo>
                    <a:pt x="947" y="548"/>
                  </a:lnTo>
                  <a:lnTo>
                    <a:pt x="948" y="534"/>
                  </a:lnTo>
                  <a:lnTo>
                    <a:pt x="950" y="523"/>
                  </a:lnTo>
                  <a:lnTo>
                    <a:pt x="952" y="510"/>
                  </a:lnTo>
                  <a:lnTo>
                    <a:pt x="952" y="498"/>
                  </a:lnTo>
                  <a:lnTo>
                    <a:pt x="952" y="487"/>
                  </a:lnTo>
                  <a:lnTo>
                    <a:pt x="954" y="476"/>
                  </a:lnTo>
                  <a:lnTo>
                    <a:pt x="952" y="462"/>
                  </a:lnTo>
                  <a:lnTo>
                    <a:pt x="952" y="449"/>
                  </a:lnTo>
                  <a:lnTo>
                    <a:pt x="952" y="438"/>
                  </a:lnTo>
                  <a:lnTo>
                    <a:pt x="950" y="426"/>
                  </a:lnTo>
                  <a:lnTo>
                    <a:pt x="948" y="413"/>
                  </a:lnTo>
                  <a:lnTo>
                    <a:pt x="947" y="401"/>
                  </a:lnTo>
                  <a:lnTo>
                    <a:pt x="945" y="390"/>
                  </a:lnTo>
                  <a:lnTo>
                    <a:pt x="943" y="379"/>
                  </a:lnTo>
                  <a:lnTo>
                    <a:pt x="941" y="365"/>
                  </a:lnTo>
                  <a:lnTo>
                    <a:pt x="937" y="356"/>
                  </a:lnTo>
                  <a:lnTo>
                    <a:pt x="933" y="342"/>
                  </a:lnTo>
                  <a:lnTo>
                    <a:pt x="931" y="333"/>
                  </a:lnTo>
                  <a:lnTo>
                    <a:pt x="928" y="321"/>
                  </a:lnTo>
                  <a:lnTo>
                    <a:pt x="924" y="310"/>
                  </a:lnTo>
                  <a:lnTo>
                    <a:pt x="920" y="301"/>
                  </a:lnTo>
                  <a:lnTo>
                    <a:pt x="916" y="289"/>
                  </a:lnTo>
                  <a:lnTo>
                    <a:pt x="910" y="278"/>
                  </a:lnTo>
                  <a:lnTo>
                    <a:pt x="905" y="268"/>
                  </a:lnTo>
                  <a:lnTo>
                    <a:pt x="899" y="257"/>
                  </a:lnTo>
                  <a:lnTo>
                    <a:pt x="895" y="247"/>
                  </a:lnTo>
                  <a:lnTo>
                    <a:pt x="888" y="236"/>
                  </a:lnTo>
                  <a:lnTo>
                    <a:pt x="882" y="226"/>
                  </a:lnTo>
                  <a:lnTo>
                    <a:pt x="876" y="217"/>
                  </a:lnTo>
                  <a:lnTo>
                    <a:pt x="871" y="209"/>
                  </a:lnTo>
                  <a:lnTo>
                    <a:pt x="863" y="200"/>
                  </a:lnTo>
                  <a:lnTo>
                    <a:pt x="857" y="188"/>
                  </a:lnTo>
                  <a:lnTo>
                    <a:pt x="850" y="179"/>
                  </a:lnTo>
                  <a:lnTo>
                    <a:pt x="844" y="171"/>
                  </a:lnTo>
                  <a:lnTo>
                    <a:pt x="836" y="162"/>
                  </a:lnTo>
                  <a:lnTo>
                    <a:pt x="829" y="154"/>
                  </a:lnTo>
                  <a:lnTo>
                    <a:pt x="821" y="147"/>
                  </a:lnTo>
                  <a:lnTo>
                    <a:pt x="814" y="139"/>
                  </a:lnTo>
                  <a:lnTo>
                    <a:pt x="804" y="129"/>
                  </a:lnTo>
                  <a:lnTo>
                    <a:pt x="796" y="122"/>
                  </a:lnTo>
                  <a:lnTo>
                    <a:pt x="787" y="114"/>
                  </a:lnTo>
                  <a:lnTo>
                    <a:pt x="779" y="107"/>
                  </a:lnTo>
                  <a:lnTo>
                    <a:pt x="770" y="99"/>
                  </a:lnTo>
                  <a:lnTo>
                    <a:pt x="760" y="93"/>
                  </a:lnTo>
                  <a:lnTo>
                    <a:pt x="751" y="86"/>
                  </a:lnTo>
                  <a:lnTo>
                    <a:pt x="741" y="80"/>
                  </a:lnTo>
                  <a:lnTo>
                    <a:pt x="732" y="74"/>
                  </a:lnTo>
                  <a:lnTo>
                    <a:pt x="722" y="67"/>
                  </a:lnTo>
                  <a:lnTo>
                    <a:pt x="713" y="61"/>
                  </a:lnTo>
                  <a:lnTo>
                    <a:pt x="703" y="55"/>
                  </a:lnTo>
                  <a:lnTo>
                    <a:pt x="692" y="50"/>
                  </a:lnTo>
                  <a:lnTo>
                    <a:pt x="682" y="46"/>
                  </a:lnTo>
                  <a:lnTo>
                    <a:pt x="671" y="40"/>
                  </a:lnTo>
                  <a:lnTo>
                    <a:pt x="662" y="36"/>
                  </a:lnTo>
                  <a:lnTo>
                    <a:pt x="650" y="31"/>
                  </a:lnTo>
                  <a:lnTo>
                    <a:pt x="639" y="27"/>
                  </a:lnTo>
                  <a:lnTo>
                    <a:pt x="627" y="23"/>
                  </a:lnTo>
                  <a:lnTo>
                    <a:pt x="616" y="21"/>
                  </a:lnTo>
                  <a:lnTo>
                    <a:pt x="605" y="15"/>
                  </a:lnTo>
                  <a:lnTo>
                    <a:pt x="593" y="13"/>
                  </a:lnTo>
                  <a:lnTo>
                    <a:pt x="584" y="10"/>
                  </a:lnTo>
                  <a:lnTo>
                    <a:pt x="572" y="8"/>
                  </a:lnTo>
                  <a:lnTo>
                    <a:pt x="559" y="6"/>
                  </a:lnTo>
                  <a:lnTo>
                    <a:pt x="548" y="4"/>
                  </a:lnTo>
                  <a:lnTo>
                    <a:pt x="536" y="2"/>
                  </a:lnTo>
                  <a:lnTo>
                    <a:pt x="523" y="2"/>
                  </a:lnTo>
                  <a:lnTo>
                    <a:pt x="511" y="0"/>
                  </a:lnTo>
                  <a:lnTo>
                    <a:pt x="500" y="0"/>
                  </a:lnTo>
                  <a:lnTo>
                    <a:pt x="489" y="0"/>
                  </a:lnTo>
                  <a:lnTo>
                    <a:pt x="475" y="0"/>
                  </a:lnTo>
                  <a:lnTo>
                    <a:pt x="464" y="0"/>
                  </a:lnTo>
                  <a:lnTo>
                    <a:pt x="451" y="0"/>
                  </a:lnTo>
                  <a:lnTo>
                    <a:pt x="437" y="0"/>
                  </a:lnTo>
                  <a:lnTo>
                    <a:pt x="426" y="2"/>
                  </a:lnTo>
                  <a:lnTo>
                    <a:pt x="413" y="2"/>
                  </a:lnTo>
                  <a:lnTo>
                    <a:pt x="403" y="4"/>
                  </a:lnTo>
                  <a:lnTo>
                    <a:pt x="390" y="6"/>
                  </a:lnTo>
                  <a:lnTo>
                    <a:pt x="380" y="8"/>
                  </a:lnTo>
                  <a:lnTo>
                    <a:pt x="367" y="10"/>
                  </a:lnTo>
                  <a:lnTo>
                    <a:pt x="356" y="13"/>
                  </a:lnTo>
                  <a:lnTo>
                    <a:pt x="344" y="15"/>
                  </a:lnTo>
                  <a:lnTo>
                    <a:pt x="333" y="21"/>
                  </a:lnTo>
                  <a:lnTo>
                    <a:pt x="321" y="23"/>
                  </a:lnTo>
                  <a:lnTo>
                    <a:pt x="312" y="27"/>
                  </a:lnTo>
                  <a:lnTo>
                    <a:pt x="301" y="31"/>
                  </a:lnTo>
                  <a:lnTo>
                    <a:pt x="291" y="36"/>
                  </a:lnTo>
                  <a:lnTo>
                    <a:pt x="280" y="40"/>
                  </a:lnTo>
                  <a:lnTo>
                    <a:pt x="268" y="46"/>
                  </a:lnTo>
                  <a:lnTo>
                    <a:pt x="259" y="50"/>
                  </a:lnTo>
                  <a:lnTo>
                    <a:pt x="249" y="55"/>
                  </a:lnTo>
                  <a:lnTo>
                    <a:pt x="238" y="61"/>
                  </a:lnTo>
                  <a:lnTo>
                    <a:pt x="228" y="67"/>
                  </a:lnTo>
                  <a:lnTo>
                    <a:pt x="219" y="74"/>
                  </a:lnTo>
                  <a:lnTo>
                    <a:pt x="209" y="80"/>
                  </a:lnTo>
                  <a:lnTo>
                    <a:pt x="200" y="86"/>
                  </a:lnTo>
                  <a:lnTo>
                    <a:pt x="190" y="93"/>
                  </a:lnTo>
                  <a:lnTo>
                    <a:pt x="181" y="99"/>
                  </a:lnTo>
                  <a:lnTo>
                    <a:pt x="173" y="107"/>
                  </a:lnTo>
                  <a:lnTo>
                    <a:pt x="164" y="114"/>
                  </a:lnTo>
                  <a:lnTo>
                    <a:pt x="156" y="122"/>
                  </a:lnTo>
                  <a:lnTo>
                    <a:pt x="147" y="129"/>
                  </a:lnTo>
                  <a:lnTo>
                    <a:pt x="139" y="139"/>
                  </a:lnTo>
                  <a:lnTo>
                    <a:pt x="131" y="147"/>
                  </a:lnTo>
                  <a:lnTo>
                    <a:pt x="124" y="154"/>
                  </a:lnTo>
                  <a:lnTo>
                    <a:pt x="114" y="162"/>
                  </a:lnTo>
                  <a:lnTo>
                    <a:pt x="109" y="171"/>
                  </a:lnTo>
                  <a:lnTo>
                    <a:pt x="101" y="179"/>
                  </a:lnTo>
                  <a:lnTo>
                    <a:pt x="93" y="188"/>
                  </a:lnTo>
                  <a:lnTo>
                    <a:pt x="88" y="200"/>
                  </a:lnTo>
                  <a:lnTo>
                    <a:pt x="82" y="209"/>
                  </a:lnTo>
                  <a:lnTo>
                    <a:pt x="74" y="217"/>
                  </a:lnTo>
                  <a:lnTo>
                    <a:pt x="69" y="226"/>
                  </a:lnTo>
                  <a:lnTo>
                    <a:pt x="61" y="236"/>
                  </a:lnTo>
                  <a:lnTo>
                    <a:pt x="57" y="247"/>
                  </a:lnTo>
                  <a:lnTo>
                    <a:pt x="52" y="257"/>
                  </a:lnTo>
                  <a:lnTo>
                    <a:pt x="46" y="268"/>
                  </a:lnTo>
                  <a:lnTo>
                    <a:pt x="40" y="278"/>
                  </a:lnTo>
                  <a:lnTo>
                    <a:pt x="38" y="289"/>
                  </a:lnTo>
                  <a:lnTo>
                    <a:pt x="33" y="301"/>
                  </a:lnTo>
                  <a:lnTo>
                    <a:pt x="29" y="310"/>
                  </a:lnTo>
                  <a:lnTo>
                    <a:pt x="25" y="321"/>
                  </a:lnTo>
                  <a:lnTo>
                    <a:pt x="21" y="333"/>
                  </a:lnTo>
                  <a:lnTo>
                    <a:pt x="17" y="342"/>
                  </a:lnTo>
                  <a:lnTo>
                    <a:pt x="14" y="356"/>
                  </a:lnTo>
                  <a:lnTo>
                    <a:pt x="12" y="365"/>
                  </a:lnTo>
                  <a:lnTo>
                    <a:pt x="10" y="379"/>
                  </a:lnTo>
                  <a:lnTo>
                    <a:pt x="6" y="390"/>
                  </a:lnTo>
                  <a:lnTo>
                    <a:pt x="6" y="401"/>
                  </a:lnTo>
                  <a:lnTo>
                    <a:pt x="4" y="413"/>
                  </a:lnTo>
                  <a:lnTo>
                    <a:pt x="4" y="426"/>
                  </a:lnTo>
                  <a:lnTo>
                    <a:pt x="0" y="438"/>
                  </a:lnTo>
                  <a:lnTo>
                    <a:pt x="0" y="449"/>
                  </a:lnTo>
                  <a:lnTo>
                    <a:pt x="0" y="462"/>
                  </a:lnTo>
                  <a:lnTo>
                    <a:pt x="0" y="476"/>
                  </a:lnTo>
                  <a:lnTo>
                    <a:pt x="0" y="487"/>
                  </a:lnTo>
                  <a:lnTo>
                    <a:pt x="0" y="498"/>
                  </a:lnTo>
                  <a:lnTo>
                    <a:pt x="0" y="510"/>
                  </a:lnTo>
                  <a:lnTo>
                    <a:pt x="4" y="523"/>
                  </a:lnTo>
                  <a:lnTo>
                    <a:pt x="4" y="534"/>
                  </a:lnTo>
                  <a:lnTo>
                    <a:pt x="6" y="548"/>
                  </a:lnTo>
                  <a:lnTo>
                    <a:pt x="6" y="557"/>
                  </a:lnTo>
                  <a:lnTo>
                    <a:pt x="10" y="571"/>
                  </a:lnTo>
                  <a:lnTo>
                    <a:pt x="12" y="582"/>
                  </a:lnTo>
                  <a:lnTo>
                    <a:pt x="14" y="592"/>
                  </a:lnTo>
                  <a:lnTo>
                    <a:pt x="17" y="603"/>
                  </a:lnTo>
                  <a:lnTo>
                    <a:pt x="21" y="614"/>
                  </a:lnTo>
                  <a:lnTo>
                    <a:pt x="25" y="626"/>
                  </a:lnTo>
                  <a:lnTo>
                    <a:pt x="29" y="637"/>
                  </a:lnTo>
                  <a:lnTo>
                    <a:pt x="33" y="647"/>
                  </a:lnTo>
                  <a:lnTo>
                    <a:pt x="38" y="660"/>
                  </a:lnTo>
                  <a:lnTo>
                    <a:pt x="40" y="670"/>
                  </a:lnTo>
                  <a:lnTo>
                    <a:pt x="46" y="681"/>
                  </a:lnTo>
                  <a:lnTo>
                    <a:pt x="52" y="690"/>
                  </a:lnTo>
                  <a:lnTo>
                    <a:pt x="57" y="700"/>
                  </a:lnTo>
                  <a:lnTo>
                    <a:pt x="61" y="711"/>
                  </a:lnTo>
                  <a:lnTo>
                    <a:pt x="69" y="721"/>
                  </a:lnTo>
                  <a:lnTo>
                    <a:pt x="74" y="730"/>
                  </a:lnTo>
                  <a:lnTo>
                    <a:pt x="82" y="740"/>
                  </a:lnTo>
                  <a:lnTo>
                    <a:pt x="88" y="749"/>
                  </a:lnTo>
                  <a:lnTo>
                    <a:pt x="93" y="759"/>
                  </a:lnTo>
                  <a:lnTo>
                    <a:pt x="101" y="767"/>
                  </a:lnTo>
                  <a:lnTo>
                    <a:pt x="109" y="776"/>
                  </a:lnTo>
                  <a:lnTo>
                    <a:pt x="114" y="786"/>
                  </a:lnTo>
                  <a:lnTo>
                    <a:pt x="124" y="793"/>
                  </a:lnTo>
                  <a:lnTo>
                    <a:pt x="131" y="803"/>
                  </a:lnTo>
                  <a:lnTo>
                    <a:pt x="139" y="812"/>
                  </a:lnTo>
                  <a:lnTo>
                    <a:pt x="147" y="820"/>
                  </a:lnTo>
                  <a:lnTo>
                    <a:pt x="156" y="827"/>
                  </a:lnTo>
                  <a:lnTo>
                    <a:pt x="164" y="833"/>
                  </a:lnTo>
                  <a:lnTo>
                    <a:pt x="173" y="841"/>
                  </a:lnTo>
                  <a:lnTo>
                    <a:pt x="181" y="848"/>
                  </a:lnTo>
                  <a:lnTo>
                    <a:pt x="190" y="854"/>
                  </a:lnTo>
                  <a:lnTo>
                    <a:pt x="200" y="862"/>
                  </a:lnTo>
                  <a:lnTo>
                    <a:pt x="209" y="869"/>
                  </a:lnTo>
                  <a:lnTo>
                    <a:pt x="219" y="875"/>
                  </a:lnTo>
                  <a:lnTo>
                    <a:pt x="228" y="881"/>
                  </a:lnTo>
                  <a:lnTo>
                    <a:pt x="238" y="886"/>
                  </a:lnTo>
                  <a:lnTo>
                    <a:pt x="249" y="892"/>
                  </a:lnTo>
                  <a:lnTo>
                    <a:pt x="259" y="898"/>
                  </a:lnTo>
                  <a:lnTo>
                    <a:pt x="268" y="903"/>
                  </a:lnTo>
                  <a:lnTo>
                    <a:pt x="280" y="909"/>
                  </a:lnTo>
                  <a:lnTo>
                    <a:pt x="291" y="915"/>
                  </a:lnTo>
                  <a:lnTo>
                    <a:pt x="301" y="917"/>
                  </a:lnTo>
                  <a:lnTo>
                    <a:pt x="312" y="922"/>
                  </a:lnTo>
                  <a:lnTo>
                    <a:pt x="321" y="924"/>
                  </a:lnTo>
                  <a:lnTo>
                    <a:pt x="333" y="930"/>
                  </a:lnTo>
                  <a:lnTo>
                    <a:pt x="344" y="932"/>
                  </a:lnTo>
                  <a:lnTo>
                    <a:pt x="356" y="936"/>
                  </a:lnTo>
                  <a:lnTo>
                    <a:pt x="367" y="938"/>
                  </a:lnTo>
                  <a:lnTo>
                    <a:pt x="380" y="941"/>
                  </a:lnTo>
                  <a:lnTo>
                    <a:pt x="390" y="943"/>
                  </a:lnTo>
                  <a:lnTo>
                    <a:pt x="403" y="945"/>
                  </a:lnTo>
                  <a:lnTo>
                    <a:pt x="413" y="947"/>
                  </a:lnTo>
                  <a:lnTo>
                    <a:pt x="426" y="949"/>
                  </a:lnTo>
                  <a:lnTo>
                    <a:pt x="437" y="951"/>
                  </a:lnTo>
                  <a:lnTo>
                    <a:pt x="451" y="951"/>
                  </a:lnTo>
                  <a:lnTo>
                    <a:pt x="464" y="951"/>
                  </a:lnTo>
                  <a:lnTo>
                    <a:pt x="475" y="953"/>
                  </a:lnTo>
                  <a:lnTo>
                    <a:pt x="475" y="953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582C00"/>
                </a:solidFill>
              </a:endParaRPr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auto">
            <a:xfrm>
              <a:off x="2692" y="1939"/>
              <a:ext cx="368" cy="369"/>
            </a:xfrm>
            <a:custGeom>
              <a:avLst/>
              <a:gdLst/>
              <a:ahLst/>
              <a:cxnLst>
                <a:cxn ang="0">
                  <a:pos x="404" y="734"/>
                </a:cxn>
                <a:cxn ang="0">
                  <a:pos x="448" y="726"/>
                </a:cxn>
                <a:cxn ang="0">
                  <a:pos x="492" y="713"/>
                </a:cxn>
                <a:cxn ang="0">
                  <a:pos x="532" y="696"/>
                </a:cxn>
                <a:cxn ang="0">
                  <a:pos x="572" y="673"/>
                </a:cxn>
                <a:cxn ang="0">
                  <a:pos x="606" y="646"/>
                </a:cxn>
                <a:cxn ang="0">
                  <a:pos x="636" y="616"/>
                </a:cxn>
                <a:cxn ang="0">
                  <a:pos x="665" y="580"/>
                </a:cxn>
                <a:cxn ang="0">
                  <a:pos x="689" y="544"/>
                </a:cxn>
                <a:cxn ang="0">
                  <a:pos x="707" y="504"/>
                </a:cxn>
                <a:cxn ang="0">
                  <a:pos x="722" y="460"/>
                </a:cxn>
                <a:cxn ang="0">
                  <a:pos x="729" y="414"/>
                </a:cxn>
                <a:cxn ang="0">
                  <a:pos x="735" y="371"/>
                </a:cxn>
                <a:cxn ang="0">
                  <a:pos x="729" y="321"/>
                </a:cxn>
                <a:cxn ang="0">
                  <a:pos x="722" y="276"/>
                </a:cxn>
                <a:cxn ang="0">
                  <a:pos x="707" y="232"/>
                </a:cxn>
                <a:cxn ang="0">
                  <a:pos x="689" y="192"/>
                </a:cxn>
                <a:cxn ang="0">
                  <a:pos x="665" y="154"/>
                </a:cxn>
                <a:cxn ang="0">
                  <a:pos x="636" y="120"/>
                </a:cxn>
                <a:cxn ang="0">
                  <a:pos x="606" y="87"/>
                </a:cxn>
                <a:cxn ang="0">
                  <a:pos x="572" y="61"/>
                </a:cxn>
                <a:cxn ang="0">
                  <a:pos x="532" y="38"/>
                </a:cxn>
                <a:cxn ang="0">
                  <a:pos x="492" y="21"/>
                </a:cxn>
                <a:cxn ang="0">
                  <a:pos x="448" y="7"/>
                </a:cxn>
                <a:cxn ang="0">
                  <a:pos x="404" y="0"/>
                </a:cxn>
                <a:cxn ang="0">
                  <a:pos x="357" y="0"/>
                </a:cxn>
                <a:cxn ang="0">
                  <a:pos x="309" y="4"/>
                </a:cxn>
                <a:cxn ang="0">
                  <a:pos x="266" y="11"/>
                </a:cxn>
                <a:cxn ang="0">
                  <a:pos x="222" y="28"/>
                </a:cxn>
                <a:cxn ang="0">
                  <a:pos x="182" y="45"/>
                </a:cxn>
                <a:cxn ang="0">
                  <a:pos x="146" y="70"/>
                </a:cxn>
                <a:cxn ang="0">
                  <a:pos x="112" y="101"/>
                </a:cxn>
                <a:cxn ang="0">
                  <a:pos x="81" y="131"/>
                </a:cxn>
                <a:cxn ang="0">
                  <a:pos x="55" y="167"/>
                </a:cxn>
                <a:cxn ang="0">
                  <a:pos x="34" y="207"/>
                </a:cxn>
                <a:cxn ang="0">
                  <a:pos x="17" y="249"/>
                </a:cxn>
                <a:cxn ang="0">
                  <a:pos x="5" y="295"/>
                </a:cxn>
                <a:cxn ang="0">
                  <a:pos x="0" y="340"/>
                </a:cxn>
                <a:cxn ang="0">
                  <a:pos x="0" y="388"/>
                </a:cxn>
                <a:cxn ang="0">
                  <a:pos x="4" y="433"/>
                </a:cxn>
                <a:cxn ang="0">
                  <a:pos x="15" y="477"/>
                </a:cxn>
                <a:cxn ang="0">
                  <a:pos x="30" y="519"/>
                </a:cxn>
                <a:cxn ang="0">
                  <a:pos x="51" y="559"/>
                </a:cxn>
                <a:cxn ang="0">
                  <a:pos x="74" y="595"/>
                </a:cxn>
                <a:cxn ang="0">
                  <a:pos x="106" y="629"/>
                </a:cxn>
                <a:cxn ang="0">
                  <a:pos x="138" y="658"/>
                </a:cxn>
                <a:cxn ang="0">
                  <a:pos x="175" y="683"/>
                </a:cxn>
                <a:cxn ang="0">
                  <a:pos x="213" y="703"/>
                </a:cxn>
                <a:cxn ang="0">
                  <a:pos x="256" y="721"/>
                </a:cxn>
                <a:cxn ang="0">
                  <a:pos x="300" y="730"/>
                </a:cxn>
                <a:cxn ang="0">
                  <a:pos x="347" y="736"/>
                </a:cxn>
              </a:cxnLst>
              <a:rect l="0" t="0" r="r" b="b"/>
              <a:pathLst>
                <a:path w="735" h="738">
                  <a:moveTo>
                    <a:pt x="366" y="738"/>
                  </a:moveTo>
                  <a:lnTo>
                    <a:pt x="376" y="736"/>
                  </a:lnTo>
                  <a:lnTo>
                    <a:pt x="385" y="736"/>
                  </a:lnTo>
                  <a:lnTo>
                    <a:pt x="393" y="736"/>
                  </a:lnTo>
                  <a:lnTo>
                    <a:pt x="404" y="734"/>
                  </a:lnTo>
                  <a:lnTo>
                    <a:pt x="412" y="732"/>
                  </a:lnTo>
                  <a:lnTo>
                    <a:pt x="422" y="730"/>
                  </a:lnTo>
                  <a:lnTo>
                    <a:pt x="431" y="730"/>
                  </a:lnTo>
                  <a:lnTo>
                    <a:pt x="441" y="728"/>
                  </a:lnTo>
                  <a:lnTo>
                    <a:pt x="448" y="726"/>
                  </a:lnTo>
                  <a:lnTo>
                    <a:pt x="458" y="724"/>
                  </a:lnTo>
                  <a:lnTo>
                    <a:pt x="465" y="722"/>
                  </a:lnTo>
                  <a:lnTo>
                    <a:pt x="475" y="721"/>
                  </a:lnTo>
                  <a:lnTo>
                    <a:pt x="482" y="717"/>
                  </a:lnTo>
                  <a:lnTo>
                    <a:pt x="492" y="713"/>
                  </a:lnTo>
                  <a:lnTo>
                    <a:pt x="499" y="711"/>
                  </a:lnTo>
                  <a:lnTo>
                    <a:pt x="509" y="709"/>
                  </a:lnTo>
                  <a:lnTo>
                    <a:pt x="517" y="703"/>
                  </a:lnTo>
                  <a:lnTo>
                    <a:pt x="524" y="700"/>
                  </a:lnTo>
                  <a:lnTo>
                    <a:pt x="532" y="696"/>
                  </a:lnTo>
                  <a:lnTo>
                    <a:pt x="541" y="692"/>
                  </a:lnTo>
                  <a:lnTo>
                    <a:pt x="547" y="686"/>
                  </a:lnTo>
                  <a:lnTo>
                    <a:pt x="556" y="683"/>
                  </a:lnTo>
                  <a:lnTo>
                    <a:pt x="562" y="679"/>
                  </a:lnTo>
                  <a:lnTo>
                    <a:pt x="572" y="673"/>
                  </a:lnTo>
                  <a:lnTo>
                    <a:pt x="577" y="667"/>
                  </a:lnTo>
                  <a:lnTo>
                    <a:pt x="585" y="664"/>
                  </a:lnTo>
                  <a:lnTo>
                    <a:pt x="593" y="658"/>
                  </a:lnTo>
                  <a:lnTo>
                    <a:pt x="600" y="652"/>
                  </a:lnTo>
                  <a:lnTo>
                    <a:pt x="606" y="646"/>
                  </a:lnTo>
                  <a:lnTo>
                    <a:pt x="612" y="641"/>
                  </a:lnTo>
                  <a:lnTo>
                    <a:pt x="619" y="635"/>
                  </a:lnTo>
                  <a:lnTo>
                    <a:pt x="627" y="629"/>
                  </a:lnTo>
                  <a:lnTo>
                    <a:pt x="632" y="622"/>
                  </a:lnTo>
                  <a:lnTo>
                    <a:pt x="636" y="616"/>
                  </a:lnTo>
                  <a:lnTo>
                    <a:pt x="642" y="608"/>
                  </a:lnTo>
                  <a:lnTo>
                    <a:pt x="650" y="603"/>
                  </a:lnTo>
                  <a:lnTo>
                    <a:pt x="655" y="595"/>
                  </a:lnTo>
                  <a:lnTo>
                    <a:pt x="659" y="587"/>
                  </a:lnTo>
                  <a:lnTo>
                    <a:pt x="665" y="580"/>
                  </a:lnTo>
                  <a:lnTo>
                    <a:pt x="670" y="574"/>
                  </a:lnTo>
                  <a:lnTo>
                    <a:pt x="674" y="565"/>
                  </a:lnTo>
                  <a:lnTo>
                    <a:pt x="680" y="559"/>
                  </a:lnTo>
                  <a:lnTo>
                    <a:pt x="684" y="549"/>
                  </a:lnTo>
                  <a:lnTo>
                    <a:pt x="689" y="544"/>
                  </a:lnTo>
                  <a:lnTo>
                    <a:pt x="693" y="534"/>
                  </a:lnTo>
                  <a:lnTo>
                    <a:pt x="697" y="527"/>
                  </a:lnTo>
                  <a:lnTo>
                    <a:pt x="701" y="519"/>
                  </a:lnTo>
                  <a:lnTo>
                    <a:pt x="705" y="511"/>
                  </a:lnTo>
                  <a:lnTo>
                    <a:pt x="707" y="504"/>
                  </a:lnTo>
                  <a:lnTo>
                    <a:pt x="710" y="494"/>
                  </a:lnTo>
                  <a:lnTo>
                    <a:pt x="714" y="487"/>
                  </a:lnTo>
                  <a:lnTo>
                    <a:pt x="718" y="477"/>
                  </a:lnTo>
                  <a:lnTo>
                    <a:pt x="720" y="470"/>
                  </a:lnTo>
                  <a:lnTo>
                    <a:pt x="722" y="460"/>
                  </a:lnTo>
                  <a:lnTo>
                    <a:pt x="724" y="452"/>
                  </a:lnTo>
                  <a:lnTo>
                    <a:pt x="726" y="443"/>
                  </a:lnTo>
                  <a:lnTo>
                    <a:pt x="727" y="433"/>
                  </a:lnTo>
                  <a:lnTo>
                    <a:pt x="727" y="424"/>
                  </a:lnTo>
                  <a:lnTo>
                    <a:pt x="729" y="414"/>
                  </a:lnTo>
                  <a:lnTo>
                    <a:pt x="731" y="407"/>
                  </a:lnTo>
                  <a:lnTo>
                    <a:pt x="733" y="395"/>
                  </a:lnTo>
                  <a:lnTo>
                    <a:pt x="733" y="388"/>
                  </a:lnTo>
                  <a:lnTo>
                    <a:pt x="733" y="378"/>
                  </a:lnTo>
                  <a:lnTo>
                    <a:pt x="735" y="371"/>
                  </a:lnTo>
                  <a:lnTo>
                    <a:pt x="733" y="361"/>
                  </a:lnTo>
                  <a:lnTo>
                    <a:pt x="733" y="350"/>
                  </a:lnTo>
                  <a:lnTo>
                    <a:pt x="733" y="340"/>
                  </a:lnTo>
                  <a:lnTo>
                    <a:pt x="731" y="331"/>
                  </a:lnTo>
                  <a:lnTo>
                    <a:pt x="729" y="321"/>
                  </a:lnTo>
                  <a:lnTo>
                    <a:pt x="727" y="312"/>
                  </a:lnTo>
                  <a:lnTo>
                    <a:pt x="727" y="302"/>
                  </a:lnTo>
                  <a:lnTo>
                    <a:pt x="726" y="295"/>
                  </a:lnTo>
                  <a:lnTo>
                    <a:pt x="724" y="285"/>
                  </a:lnTo>
                  <a:lnTo>
                    <a:pt x="722" y="276"/>
                  </a:lnTo>
                  <a:lnTo>
                    <a:pt x="720" y="268"/>
                  </a:lnTo>
                  <a:lnTo>
                    <a:pt x="718" y="258"/>
                  </a:lnTo>
                  <a:lnTo>
                    <a:pt x="714" y="249"/>
                  </a:lnTo>
                  <a:lnTo>
                    <a:pt x="710" y="241"/>
                  </a:lnTo>
                  <a:lnTo>
                    <a:pt x="707" y="232"/>
                  </a:lnTo>
                  <a:lnTo>
                    <a:pt x="705" y="224"/>
                  </a:lnTo>
                  <a:lnTo>
                    <a:pt x="701" y="215"/>
                  </a:lnTo>
                  <a:lnTo>
                    <a:pt x="697" y="207"/>
                  </a:lnTo>
                  <a:lnTo>
                    <a:pt x="693" y="199"/>
                  </a:lnTo>
                  <a:lnTo>
                    <a:pt x="689" y="192"/>
                  </a:lnTo>
                  <a:lnTo>
                    <a:pt x="684" y="182"/>
                  </a:lnTo>
                  <a:lnTo>
                    <a:pt x="680" y="177"/>
                  </a:lnTo>
                  <a:lnTo>
                    <a:pt x="674" y="167"/>
                  </a:lnTo>
                  <a:lnTo>
                    <a:pt x="670" y="161"/>
                  </a:lnTo>
                  <a:lnTo>
                    <a:pt x="665" y="154"/>
                  </a:lnTo>
                  <a:lnTo>
                    <a:pt x="659" y="146"/>
                  </a:lnTo>
                  <a:lnTo>
                    <a:pt x="655" y="139"/>
                  </a:lnTo>
                  <a:lnTo>
                    <a:pt x="650" y="131"/>
                  </a:lnTo>
                  <a:lnTo>
                    <a:pt x="642" y="125"/>
                  </a:lnTo>
                  <a:lnTo>
                    <a:pt x="636" y="120"/>
                  </a:lnTo>
                  <a:lnTo>
                    <a:pt x="632" y="112"/>
                  </a:lnTo>
                  <a:lnTo>
                    <a:pt x="627" y="106"/>
                  </a:lnTo>
                  <a:lnTo>
                    <a:pt x="619" y="101"/>
                  </a:lnTo>
                  <a:lnTo>
                    <a:pt x="612" y="93"/>
                  </a:lnTo>
                  <a:lnTo>
                    <a:pt x="606" y="87"/>
                  </a:lnTo>
                  <a:lnTo>
                    <a:pt x="600" y="82"/>
                  </a:lnTo>
                  <a:lnTo>
                    <a:pt x="593" y="76"/>
                  </a:lnTo>
                  <a:lnTo>
                    <a:pt x="585" y="70"/>
                  </a:lnTo>
                  <a:lnTo>
                    <a:pt x="577" y="66"/>
                  </a:lnTo>
                  <a:lnTo>
                    <a:pt x="572" y="61"/>
                  </a:lnTo>
                  <a:lnTo>
                    <a:pt x="562" y="55"/>
                  </a:lnTo>
                  <a:lnTo>
                    <a:pt x="556" y="51"/>
                  </a:lnTo>
                  <a:lnTo>
                    <a:pt x="547" y="45"/>
                  </a:lnTo>
                  <a:lnTo>
                    <a:pt x="541" y="44"/>
                  </a:lnTo>
                  <a:lnTo>
                    <a:pt x="532" y="38"/>
                  </a:lnTo>
                  <a:lnTo>
                    <a:pt x="524" y="34"/>
                  </a:lnTo>
                  <a:lnTo>
                    <a:pt x="517" y="30"/>
                  </a:lnTo>
                  <a:lnTo>
                    <a:pt x="509" y="28"/>
                  </a:lnTo>
                  <a:lnTo>
                    <a:pt x="499" y="23"/>
                  </a:lnTo>
                  <a:lnTo>
                    <a:pt x="492" y="21"/>
                  </a:lnTo>
                  <a:lnTo>
                    <a:pt x="482" y="17"/>
                  </a:lnTo>
                  <a:lnTo>
                    <a:pt x="475" y="15"/>
                  </a:lnTo>
                  <a:lnTo>
                    <a:pt x="465" y="11"/>
                  </a:lnTo>
                  <a:lnTo>
                    <a:pt x="458" y="9"/>
                  </a:lnTo>
                  <a:lnTo>
                    <a:pt x="448" y="7"/>
                  </a:lnTo>
                  <a:lnTo>
                    <a:pt x="441" y="6"/>
                  </a:lnTo>
                  <a:lnTo>
                    <a:pt x="431" y="4"/>
                  </a:lnTo>
                  <a:lnTo>
                    <a:pt x="422" y="4"/>
                  </a:lnTo>
                  <a:lnTo>
                    <a:pt x="412" y="0"/>
                  </a:lnTo>
                  <a:lnTo>
                    <a:pt x="404" y="0"/>
                  </a:lnTo>
                  <a:lnTo>
                    <a:pt x="393" y="0"/>
                  </a:lnTo>
                  <a:lnTo>
                    <a:pt x="385" y="0"/>
                  </a:lnTo>
                  <a:lnTo>
                    <a:pt x="376" y="0"/>
                  </a:lnTo>
                  <a:lnTo>
                    <a:pt x="366" y="0"/>
                  </a:lnTo>
                  <a:lnTo>
                    <a:pt x="357" y="0"/>
                  </a:lnTo>
                  <a:lnTo>
                    <a:pt x="347" y="0"/>
                  </a:lnTo>
                  <a:lnTo>
                    <a:pt x="338" y="0"/>
                  </a:lnTo>
                  <a:lnTo>
                    <a:pt x="328" y="0"/>
                  </a:lnTo>
                  <a:lnTo>
                    <a:pt x="319" y="0"/>
                  </a:lnTo>
                  <a:lnTo>
                    <a:pt x="309" y="4"/>
                  </a:lnTo>
                  <a:lnTo>
                    <a:pt x="300" y="4"/>
                  </a:lnTo>
                  <a:lnTo>
                    <a:pt x="292" y="6"/>
                  </a:lnTo>
                  <a:lnTo>
                    <a:pt x="283" y="7"/>
                  </a:lnTo>
                  <a:lnTo>
                    <a:pt x="273" y="9"/>
                  </a:lnTo>
                  <a:lnTo>
                    <a:pt x="266" y="11"/>
                  </a:lnTo>
                  <a:lnTo>
                    <a:pt x="256" y="15"/>
                  </a:lnTo>
                  <a:lnTo>
                    <a:pt x="247" y="17"/>
                  </a:lnTo>
                  <a:lnTo>
                    <a:pt x="239" y="21"/>
                  </a:lnTo>
                  <a:lnTo>
                    <a:pt x="230" y="23"/>
                  </a:lnTo>
                  <a:lnTo>
                    <a:pt x="222" y="28"/>
                  </a:lnTo>
                  <a:lnTo>
                    <a:pt x="213" y="30"/>
                  </a:lnTo>
                  <a:lnTo>
                    <a:pt x="205" y="34"/>
                  </a:lnTo>
                  <a:lnTo>
                    <a:pt x="197" y="38"/>
                  </a:lnTo>
                  <a:lnTo>
                    <a:pt x="190" y="44"/>
                  </a:lnTo>
                  <a:lnTo>
                    <a:pt x="182" y="45"/>
                  </a:lnTo>
                  <a:lnTo>
                    <a:pt x="175" y="51"/>
                  </a:lnTo>
                  <a:lnTo>
                    <a:pt x="167" y="55"/>
                  </a:lnTo>
                  <a:lnTo>
                    <a:pt x="161" y="61"/>
                  </a:lnTo>
                  <a:lnTo>
                    <a:pt x="154" y="66"/>
                  </a:lnTo>
                  <a:lnTo>
                    <a:pt x="146" y="70"/>
                  </a:lnTo>
                  <a:lnTo>
                    <a:pt x="138" y="76"/>
                  </a:lnTo>
                  <a:lnTo>
                    <a:pt x="131" y="82"/>
                  </a:lnTo>
                  <a:lnTo>
                    <a:pt x="125" y="87"/>
                  </a:lnTo>
                  <a:lnTo>
                    <a:pt x="118" y="93"/>
                  </a:lnTo>
                  <a:lnTo>
                    <a:pt x="112" y="101"/>
                  </a:lnTo>
                  <a:lnTo>
                    <a:pt x="106" y="106"/>
                  </a:lnTo>
                  <a:lnTo>
                    <a:pt x="100" y="112"/>
                  </a:lnTo>
                  <a:lnTo>
                    <a:pt x="93" y="120"/>
                  </a:lnTo>
                  <a:lnTo>
                    <a:pt x="87" y="125"/>
                  </a:lnTo>
                  <a:lnTo>
                    <a:pt x="81" y="131"/>
                  </a:lnTo>
                  <a:lnTo>
                    <a:pt x="74" y="139"/>
                  </a:lnTo>
                  <a:lnTo>
                    <a:pt x="70" y="146"/>
                  </a:lnTo>
                  <a:lnTo>
                    <a:pt x="64" y="154"/>
                  </a:lnTo>
                  <a:lnTo>
                    <a:pt x="61" y="161"/>
                  </a:lnTo>
                  <a:lnTo>
                    <a:pt x="55" y="167"/>
                  </a:lnTo>
                  <a:lnTo>
                    <a:pt x="51" y="177"/>
                  </a:lnTo>
                  <a:lnTo>
                    <a:pt x="45" y="182"/>
                  </a:lnTo>
                  <a:lnTo>
                    <a:pt x="42" y="192"/>
                  </a:lnTo>
                  <a:lnTo>
                    <a:pt x="38" y="199"/>
                  </a:lnTo>
                  <a:lnTo>
                    <a:pt x="34" y="207"/>
                  </a:lnTo>
                  <a:lnTo>
                    <a:pt x="30" y="215"/>
                  </a:lnTo>
                  <a:lnTo>
                    <a:pt x="26" y="224"/>
                  </a:lnTo>
                  <a:lnTo>
                    <a:pt x="23" y="232"/>
                  </a:lnTo>
                  <a:lnTo>
                    <a:pt x="21" y="241"/>
                  </a:lnTo>
                  <a:lnTo>
                    <a:pt x="17" y="249"/>
                  </a:lnTo>
                  <a:lnTo>
                    <a:pt x="15" y="258"/>
                  </a:lnTo>
                  <a:lnTo>
                    <a:pt x="11" y="268"/>
                  </a:lnTo>
                  <a:lnTo>
                    <a:pt x="9" y="276"/>
                  </a:lnTo>
                  <a:lnTo>
                    <a:pt x="7" y="285"/>
                  </a:lnTo>
                  <a:lnTo>
                    <a:pt x="5" y="295"/>
                  </a:lnTo>
                  <a:lnTo>
                    <a:pt x="4" y="302"/>
                  </a:lnTo>
                  <a:lnTo>
                    <a:pt x="2" y="312"/>
                  </a:lnTo>
                  <a:lnTo>
                    <a:pt x="0" y="321"/>
                  </a:lnTo>
                  <a:lnTo>
                    <a:pt x="0" y="331"/>
                  </a:lnTo>
                  <a:lnTo>
                    <a:pt x="0" y="340"/>
                  </a:lnTo>
                  <a:lnTo>
                    <a:pt x="0" y="350"/>
                  </a:lnTo>
                  <a:lnTo>
                    <a:pt x="0" y="361"/>
                  </a:lnTo>
                  <a:lnTo>
                    <a:pt x="0" y="371"/>
                  </a:lnTo>
                  <a:lnTo>
                    <a:pt x="0" y="378"/>
                  </a:lnTo>
                  <a:lnTo>
                    <a:pt x="0" y="388"/>
                  </a:lnTo>
                  <a:lnTo>
                    <a:pt x="0" y="395"/>
                  </a:lnTo>
                  <a:lnTo>
                    <a:pt x="0" y="407"/>
                  </a:lnTo>
                  <a:lnTo>
                    <a:pt x="0" y="414"/>
                  </a:lnTo>
                  <a:lnTo>
                    <a:pt x="2" y="424"/>
                  </a:lnTo>
                  <a:lnTo>
                    <a:pt x="4" y="433"/>
                  </a:lnTo>
                  <a:lnTo>
                    <a:pt x="5" y="443"/>
                  </a:lnTo>
                  <a:lnTo>
                    <a:pt x="7" y="452"/>
                  </a:lnTo>
                  <a:lnTo>
                    <a:pt x="9" y="460"/>
                  </a:lnTo>
                  <a:lnTo>
                    <a:pt x="11" y="470"/>
                  </a:lnTo>
                  <a:lnTo>
                    <a:pt x="15" y="477"/>
                  </a:lnTo>
                  <a:lnTo>
                    <a:pt x="17" y="487"/>
                  </a:lnTo>
                  <a:lnTo>
                    <a:pt x="21" y="494"/>
                  </a:lnTo>
                  <a:lnTo>
                    <a:pt x="23" y="504"/>
                  </a:lnTo>
                  <a:lnTo>
                    <a:pt x="26" y="511"/>
                  </a:lnTo>
                  <a:lnTo>
                    <a:pt x="30" y="519"/>
                  </a:lnTo>
                  <a:lnTo>
                    <a:pt x="34" y="527"/>
                  </a:lnTo>
                  <a:lnTo>
                    <a:pt x="38" y="534"/>
                  </a:lnTo>
                  <a:lnTo>
                    <a:pt x="42" y="544"/>
                  </a:lnTo>
                  <a:lnTo>
                    <a:pt x="45" y="549"/>
                  </a:lnTo>
                  <a:lnTo>
                    <a:pt x="51" y="559"/>
                  </a:lnTo>
                  <a:lnTo>
                    <a:pt x="55" y="565"/>
                  </a:lnTo>
                  <a:lnTo>
                    <a:pt x="61" y="574"/>
                  </a:lnTo>
                  <a:lnTo>
                    <a:pt x="64" y="580"/>
                  </a:lnTo>
                  <a:lnTo>
                    <a:pt x="70" y="587"/>
                  </a:lnTo>
                  <a:lnTo>
                    <a:pt x="74" y="595"/>
                  </a:lnTo>
                  <a:lnTo>
                    <a:pt x="81" y="603"/>
                  </a:lnTo>
                  <a:lnTo>
                    <a:pt x="87" y="608"/>
                  </a:lnTo>
                  <a:lnTo>
                    <a:pt x="93" y="616"/>
                  </a:lnTo>
                  <a:lnTo>
                    <a:pt x="100" y="622"/>
                  </a:lnTo>
                  <a:lnTo>
                    <a:pt x="106" y="629"/>
                  </a:lnTo>
                  <a:lnTo>
                    <a:pt x="112" y="635"/>
                  </a:lnTo>
                  <a:lnTo>
                    <a:pt x="118" y="641"/>
                  </a:lnTo>
                  <a:lnTo>
                    <a:pt x="125" y="646"/>
                  </a:lnTo>
                  <a:lnTo>
                    <a:pt x="131" y="652"/>
                  </a:lnTo>
                  <a:lnTo>
                    <a:pt x="138" y="658"/>
                  </a:lnTo>
                  <a:lnTo>
                    <a:pt x="146" y="664"/>
                  </a:lnTo>
                  <a:lnTo>
                    <a:pt x="154" y="667"/>
                  </a:lnTo>
                  <a:lnTo>
                    <a:pt x="161" y="673"/>
                  </a:lnTo>
                  <a:lnTo>
                    <a:pt x="167" y="679"/>
                  </a:lnTo>
                  <a:lnTo>
                    <a:pt x="175" y="683"/>
                  </a:lnTo>
                  <a:lnTo>
                    <a:pt x="182" y="686"/>
                  </a:lnTo>
                  <a:lnTo>
                    <a:pt x="190" y="692"/>
                  </a:lnTo>
                  <a:lnTo>
                    <a:pt x="197" y="696"/>
                  </a:lnTo>
                  <a:lnTo>
                    <a:pt x="205" y="700"/>
                  </a:lnTo>
                  <a:lnTo>
                    <a:pt x="213" y="703"/>
                  </a:lnTo>
                  <a:lnTo>
                    <a:pt x="222" y="709"/>
                  </a:lnTo>
                  <a:lnTo>
                    <a:pt x="230" y="711"/>
                  </a:lnTo>
                  <a:lnTo>
                    <a:pt x="239" y="713"/>
                  </a:lnTo>
                  <a:lnTo>
                    <a:pt x="247" y="717"/>
                  </a:lnTo>
                  <a:lnTo>
                    <a:pt x="256" y="721"/>
                  </a:lnTo>
                  <a:lnTo>
                    <a:pt x="266" y="722"/>
                  </a:lnTo>
                  <a:lnTo>
                    <a:pt x="273" y="724"/>
                  </a:lnTo>
                  <a:lnTo>
                    <a:pt x="283" y="726"/>
                  </a:lnTo>
                  <a:lnTo>
                    <a:pt x="292" y="728"/>
                  </a:lnTo>
                  <a:lnTo>
                    <a:pt x="300" y="730"/>
                  </a:lnTo>
                  <a:lnTo>
                    <a:pt x="309" y="730"/>
                  </a:lnTo>
                  <a:lnTo>
                    <a:pt x="319" y="732"/>
                  </a:lnTo>
                  <a:lnTo>
                    <a:pt x="328" y="734"/>
                  </a:lnTo>
                  <a:lnTo>
                    <a:pt x="338" y="736"/>
                  </a:lnTo>
                  <a:lnTo>
                    <a:pt x="347" y="736"/>
                  </a:lnTo>
                  <a:lnTo>
                    <a:pt x="357" y="736"/>
                  </a:lnTo>
                  <a:lnTo>
                    <a:pt x="366" y="738"/>
                  </a:lnTo>
                  <a:lnTo>
                    <a:pt x="366" y="738"/>
                  </a:lnTo>
                  <a:close/>
                </a:path>
              </a:pathLst>
            </a:custGeom>
            <a:solidFill>
              <a:srgbClr val="7A94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0"/>
            <p:cNvSpPr>
              <a:spLocks/>
            </p:cNvSpPr>
            <p:nvPr/>
          </p:nvSpPr>
          <p:spPr bwMode="auto">
            <a:xfrm>
              <a:off x="2813" y="2059"/>
              <a:ext cx="132" cy="132"/>
            </a:xfrm>
            <a:custGeom>
              <a:avLst/>
              <a:gdLst/>
              <a:ahLst/>
              <a:cxnLst>
                <a:cxn ang="0">
                  <a:pos x="137" y="263"/>
                </a:cxn>
                <a:cxn ang="0">
                  <a:pos x="150" y="263"/>
                </a:cxn>
                <a:cxn ang="0">
                  <a:pos x="163" y="259"/>
                </a:cxn>
                <a:cxn ang="0">
                  <a:pos x="177" y="255"/>
                </a:cxn>
                <a:cxn ang="0">
                  <a:pos x="194" y="248"/>
                </a:cxn>
                <a:cxn ang="0">
                  <a:pos x="215" y="232"/>
                </a:cxn>
                <a:cxn ang="0">
                  <a:pos x="234" y="215"/>
                </a:cxn>
                <a:cxn ang="0">
                  <a:pos x="247" y="194"/>
                </a:cxn>
                <a:cxn ang="0">
                  <a:pos x="255" y="177"/>
                </a:cxn>
                <a:cxn ang="0">
                  <a:pos x="258" y="164"/>
                </a:cxn>
                <a:cxn ang="0">
                  <a:pos x="262" y="151"/>
                </a:cxn>
                <a:cxn ang="0">
                  <a:pos x="262" y="137"/>
                </a:cxn>
                <a:cxn ang="0">
                  <a:pos x="262" y="124"/>
                </a:cxn>
                <a:cxn ang="0">
                  <a:pos x="262" y="111"/>
                </a:cxn>
                <a:cxn ang="0">
                  <a:pos x="258" y="97"/>
                </a:cxn>
                <a:cxn ang="0">
                  <a:pos x="255" y="84"/>
                </a:cxn>
                <a:cxn ang="0">
                  <a:pos x="247" y="67"/>
                </a:cxn>
                <a:cxn ang="0">
                  <a:pos x="234" y="46"/>
                </a:cxn>
                <a:cxn ang="0">
                  <a:pos x="215" y="29"/>
                </a:cxn>
                <a:cxn ang="0">
                  <a:pos x="194" y="14"/>
                </a:cxn>
                <a:cxn ang="0">
                  <a:pos x="177" y="6"/>
                </a:cxn>
                <a:cxn ang="0">
                  <a:pos x="163" y="2"/>
                </a:cxn>
                <a:cxn ang="0">
                  <a:pos x="150" y="0"/>
                </a:cxn>
                <a:cxn ang="0">
                  <a:pos x="137" y="0"/>
                </a:cxn>
                <a:cxn ang="0">
                  <a:pos x="124" y="0"/>
                </a:cxn>
                <a:cxn ang="0">
                  <a:pos x="110" y="0"/>
                </a:cxn>
                <a:cxn ang="0">
                  <a:pos x="97" y="2"/>
                </a:cxn>
                <a:cxn ang="0">
                  <a:pos x="86" y="6"/>
                </a:cxn>
                <a:cxn ang="0">
                  <a:pos x="67" y="14"/>
                </a:cxn>
                <a:cxn ang="0">
                  <a:pos x="48" y="29"/>
                </a:cxn>
                <a:cxn ang="0">
                  <a:pos x="29" y="46"/>
                </a:cxn>
                <a:cxn ang="0">
                  <a:pos x="15" y="67"/>
                </a:cxn>
                <a:cxn ang="0">
                  <a:pos x="8" y="84"/>
                </a:cxn>
                <a:cxn ang="0">
                  <a:pos x="2" y="97"/>
                </a:cxn>
                <a:cxn ang="0">
                  <a:pos x="0" y="111"/>
                </a:cxn>
                <a:cxn ang="0">
                  <a:pos x="0" y="124"/>
                </a:cxn>
                <a:cxn ang="0">
                  <a:pos x="0" y="137"/>
                </a:cxn>
                <a:cxn ang="0">
                  <a:pos x="0" y="151"/>
                </a:cxn>
                <a:cxn ang="0">
                  <a:pos x="2" y="164"/>
                </a:cxn>
                <a:cxn ang="0">
                  <a:pos x="8" y="177"/>
                </a:cxn>
                <a:cxn ang="0">
                  <a:pos x="15" y="194"/>
                </a:cxn>
                <a:cxn ang="0">
                  <a:pos x="29" y="215"/>
                </a:cxn>
                <a:cxn ang="0">
                  <a:pos x="48" y="232"/>
                </a:cxn>
                <a:cxn ang="0">
                  <a:pos x="67" y="248"/>
                </a:cxn>
                <a:cxn ang="0">
                  <a:pos x="86" y="255"/>
                </a:cxn>
                <a:cxn ang="0">
                  <a:pos x="97" y="259"/>
                </a:cxn>
                <a:cxn ang="0">
                  <a:pos x="110" y="263"/>
                </a:cxn>
                <a:cxn ang="0">
                  <a:pos x="124" y="263"/>
                </a:cxn>
                <a:cxn ang="0">
                  <a:pos x="131" y="265"/>
                </a:cxn>
              </a:cxnLst>
              <a:rect l="0" t="0" r="r" b="b"/>
              <a:pathLst>
                <a:path w="264" h="265">
                  <a:moveTo>
                    <a:pt x="131" y="265"/>
                  </a:moveTo>
                  <a:lnTo>
                    <a:pt x="137" y="263"/>
                  </a:lnTo>
                  <a:lnTo>
                    <a:pt x="144" y="263"/>
                  </a:lnTo>
                  <a:lnTo>
                    <a:pt x="150" y="263"/>
                  </a:lnTo>
                  <a:lnTo>
                    <a:pt x="158" y="261"/>
                  </a:lnTo>
                  <a:lnTo>
                    <a:pt x="163" y="259"/>
                  </a:lnTo>
                  <a:lnTo>
                    <a:pt x="169" y="257"/>
                  </a:lnTo>
                  <a:lnTo>
                    <a:pt x="177" y="255"/>
                  </a:lnTo>
                  <a:lnTo>
                    <a:pt x="182" y="253"/>
                  </a:lnTo>
                  <a:lnTo>
                    <a:pt x="194" y="248"/>
                  </a:lnTo>
                  <a:lnTo>
                    <a:pt x="205" y="240"/>
                  </a:lnTo>
                  <a:lnTo>
                    <a:pt x="215" y="232"/>
                  </a:lnTo>
                  <a:lnTo>
                    <a:pt x="226" y="225"/>
                  </a:lnTo>
                  <a:lnTo>
                    <a:pt x="234" y="215"/>
                  </a:lnTo>
                  <a:lnTo>
                    <a:pt x="241" y="206"/>
                  </a:lnTo>
                  <a:lnTo>
                    <a:pt x="247" y="194"/>
                  </a:lnTo>
                  <a:lnTo>
                    <a:pt x="253" y="183"/>
                  </a:lnTo>
                  <a:lnTo>
                    <a:pt x="255" y="177"/>
                  </a:lnTo>
                  <a:lnTo>
                    <a:pt x="257" y="170"/>
                  </a:lnTo>
                  <a:lnTo>
                    <a:pt x="258" y="164"/>
                  </a:lnTo>
                  <a:lnTo>
                    <a:pt x="260" y="156"/>
                  </a:lnTo>
                  <a:lnTo>
                    <a:pt x="262" y="151"/>
                  </a:lnTo>
                  <a:lnTo>
                    <a:pt x="262" y="145"/>
                  </a:lnTo>
                  <a:lnTo>
                    <a:pt x="262" y="137"/>
                  </a:lnTo>
                  <a:lnTo>
                    <a:pt x="264" y="132"/>
                  </a:lnTo>
                  <a:lnTo>
                    <a:pt x="262" y="124"/>
                  </a:lnTo>
                  <a:lnTo>
                    <a:pt x="262" y="116"/>
                  </a:lnTo>
                  <a:lnTo>
                    <a:pt x="262" y="111"/>
                  </a:lnTo>
                  <a:lnTo>
                    <a:pt x="260" y="103"/>
                  </a:lnTo>
                  <a:lnTo>
                    <a:pt x="258" y="97"/>
                  </a:lnTo>
                  <a:lnTo>
                    <a:pt x="257" y="92"/>
                  </a:lnTo>
                  <a:lnTo>
                    <a:pt x="255" y="84"/>
                  </a:lnTo>
                  <a:lnTo>
                    <a:pt x="253" y="78"/>
                  </a:lnTo>
                  <a:lnTo>
                    <a:pt x="247" y="67"/>
                  </a:lnTo>
                  <a:lnTo>
                    <a:pt x="241" y="56"/>
                  </a:lnTo>
                  <a:lnTo>
                    <a:pt x="234" y="46"/>
                  </a:lnTo>
                  <a:lnTo>
                    <a:pt x="226" y="38"/>
                  </a:lnTo>
                  <a:lnTo>
                    <a:pt x="215" y="29"/>
                  </a:lnTo>
                  <a:lnTo>
                    <a:pt x="205" y="21"/>
                  </a:lnTo>
                  <a:lnTo>
                    <a:pt x="194" y="14"/>
                  </a:lnTo>
                  <a:lnTo>
                    <a:pt x="182" y="10"/>
                  </a:lnTo>
                  <a:lnTo>
                    <a:pt x="177" y="6"/>
                  </a:lnTo>
                  <a:lnTo>
                    <a:pt x="169" y="4"/>
                  </a:lnTo>
                  <a:lnTo>
                    <a:pt x="163" y="2"/>
                  </a:lnTo>
                  <a:lnTo>
                    <a:pt x="158" y="2"/>
                  </a:lnTo>
                  <a:lnTo>
                    <a:pt x="150" y="0"/>
                  </a:lnTo>
                  <a:lnTo>
                    <a:pt x="144" y="0"/>
                  </a:lnTo>
                  <a:lnTo>
                    <a:pt x="137" y="0"/>
                  </a:lnTo>
                  <a:lnTo>
                    <a:pt x="131" y="0"/>
                  </a:lnTo>
                  <a:lnTo>
                    <a:pt x="124" y="0"/>
                  </a:lnTo>
                  <a:lnTo>
                    <a:pt x="118" y="0"/>
                  </a:lnTo>
                  <a:lnTo>
                    <a:pt x="110" y="0"/>
                  </a:lnTo>
                  <a:lnTo>
                    <a:pt x="105" y="2"/>
                  </a:lnTo>
                  <a:lnTo>
                    <a:pt x="97" y="2"/>
                  </a:lnTo>
                  <a:lnTo>
                    <a:pt x="91" y="4"/>
                  </a:lnTo>
                  <a:lnTo>
                    <a:pt x="86" y="6"/>
                  </a:lnTo>
                  <a:lnTo>
                    <a:pt x="80" y="10"/>
                  </a:lnTo>
                  <a:lnTo>
                    <a:pt x="67" y="14"/>
                  </a:lnTo>
                  <a:lnTo>
                    <a:pt x="57" y="21"/>
                  </a:lnTo>
                  <a:lnTo>
                    <a:pt x="48" y="29"/>
                  </a:lnTo>
                  <a:lnTo>
                    <a:pt x="38" y="38"/>
                  </a:lnTo>
                  <a:lnTo>
                    <a:pt x="29" y="46"/>
                  </a:lnTo>
                  <a:lnTo>
                    <a:pt x="23" y="56"/>
                  </a:lnTo>
                  <a:lnTo>
                    <a:pt x="15" y="67"/>
                  </a:lnTo>
                  <a:lnTo>
                    <a:pt x="10" y="78"/>
                  </a:lnTo>
                  <a:lnTo>
                    <a:pt x="8" y="84"/>
                  </a:lnTo>
                  <a:lnTo>
                    <a:pt x="4" y="92"/>
                  </a:lnTo>
                  <a:lnTo>
                    <a:pt x="2" y="97"/>
                  </a:lnTo>
                  <a:lnTo>
                    <a:pt x="2" y="103"/>
                  </a:lnTo>
                  <a:lnTo>
                    <a:pt x="0" y="111"/>
                  </a:lnTo>
                  <a:lnTo>
                    <a:pt x="0" y="116"/>
                  </a:lnTo>
                  <a:lnTo>
                    <a:pt x="0" y="124"/>
                  </a:lnTo>
                  <a:lnTo>
                    <a:pt x="0" y="132"/>
                  </a:lnTo>
                  <a:lnTo>
                    <a:pt x="0" y="137"/>
                  </a:lnTo>
                  <a:lnTo>
                    <a:pt x="0" y="145"/>
                  </a:lnTo>
                  <a:lnTo>
                    <a:pt x="0" y="151"/>
                  </a:lnTo>
                  <a:lnTo>
                    <a:pt x="2" y="156"/>
                  </a:lnTo>
                  <a:lnTo>
                    <a:pt x="2" y="164"/>
                  </a:lnTo>
                  <a:lnTo>
                    <a:pt x="4" y="170"/>
                  </a:lnTo>
                  <a:lnTo>
                    <a:pt x="8" y="177"/>
                  </a:lnTo>
                  <a:lnTo>
                    <a:pt x="10" y="183"/>
                  </a:lnTo>
                  <a:lnTo>
                    <a:pt x="15" y="194"/>
                  </a:lnTo>
                  <a:lnTo>
                    <a:pt x="23" y="206"/>
                  </a:lnTo>
                  <a:lnTo>
                    <a:pt x="29" y="215"/>
                  </a:lnTo>
                  <a:lnTo>
                    <a:pt x="38" y="225"/>
                  </a:lnTo>
                  <a:lnTo>
                    <a:pt x="48" y="232"/>
                  </a:lnTo>
                  <a:lnTo>
                    <a:pt x="57" y="240"/>
                  </a:lnTo>
                  <a:lnTo>
                    <a:pt x="67" y="248"/>
                  </a:lnTo>
                  <a:lnTo>
                    <a:pt x="80" y="253"/>
                  </a:lnTo>
                  <a:lnTo>
                    <a:pt x="86" y="255"/>
                  </a:lnTo>
                  <a:lnTo>
                    <a:pt x="91" y="257"/>
                  </a:lnTo>
                  <a:lnTo>
                    <a:pt x="97" y="259"/>
                  </a:lnTo>
                  <a:lnTo>
                    <a:pt x="105" y="261"/>
                  </a:lnTo>
                  <a:lnTo>
                    <a:pt x="110" y="263"/>
                  </a:lnTo>
                  <a:lnTo>
                    <a:pt x="118" y="263"/>
                  </a:lnTo>
                  <a:lnTo>
                    <a:pt x="124" y="263"/>
                  </a:lnTo>
                  <a:lnTo>
                    <a:pt x="131" y="265"/>
                  </a:lnTo>
                  <a:lnTo>
                    <a:pt x="131" y="265"/>
                  </a:lnTo>
                  <a:close/>
                </a:path>
              </a:pathLst>
            </a:custGeom>
            <a:solidFill>
              <a:srgbClr val="4A697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1149144" y="146869"/>
            <a:ext cx="654705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663300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Viner Hand ITC" pitchFamily="66" charset="0"/>
              </a:rPr>
              <a:t>A CD of this message will be available (free of charge) immediately following today's message</a:t>
            </a:r>
          </a:p>
          <a:p>
            <a:endParaRPr lang="en-US" sz="2400" b="1" dirty="0" smtClean="0">
              <a:solidFill>
                <a:srgbClr val="663300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Viner Hand ITC" pitchFamily="66" charset="0"/>
            </a:endParaRPr>
          </a:p>
          <a:p>
            <a:r>
              <a:rPr lang="en-US" sz="2400" b="1" dirty="0" smtClean="0">
                <a:solidFill>
                  <a:srgbClr val="663300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Viner Hand ITC" pitchFamily="66" charset="0"/>
              </a:rPr>
              <a:t>This message will be available via podcast later this week at calvaryokc.com</a:t>
            </a:r>
            <a:endParaRPr lang="en-US" sz="2400" b="1" dirty="0">
              <a:solidFill>
                <a:srgbClr val="663300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Viner Hand ITC" pitchFamily="66" charset="0"/>
            </a:endParaRPr>
          </a:p>
        </p:txBody>
      </p:sp>
      <p:pic>
        <p:nvPicPr>
          <p:cNvPr id="38" name="Picture 6"/>
          <p:cNvPicPr>
            <a:picLocks noChangeAspect="1" noChangeArrowheads="1"/>
          </p:cNvPicPr>
          <p:nvPr/>
        </p:nvPicPr>
        <p:blipFill>
          <a:blip r:embed="rId4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39" name="TextBox 38"/>
          <p:cNvSpPr txBox="1"/>
          <p:nvPr/>
        </p:nvSpPr>
        <p:spPr>
          <a:xfrm>
            <a:off x="1676308" y="2760081"/>
            <a:ext cx="873162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038600" y="3800636"/>
            <a:ext cx="43860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23:8-24:25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5803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23:8-24:25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5" name="TextBox 4"/>
          <p:cNvSpPr txBox="1"/>
          <p:nvPr/>
        </p:nvSpPr>
        <p:spPr>
          <a:xfrm>
            <a:off x="406400" y="1275643"/>
            <a:ext cx="1140177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Ex. 30:11-12 ~ </a:t>
            </a:r>
            <a:r>
              <a:rPr lang="en-US" sz="3200" baseline="30000" dirty="0"/>
              <a:t>11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993300"/>
                </a:solidFill>
              </a:rPr>
              <a:t>The Lord also spoke to Moses, saying, </a:t>
            </a:r>
            <a:r>
              <a:rPr lang="en-US" sz="3200" baseline="30000" dirty="0"/>
              <a:t>12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993300"/>
                </a:solidFill>
              </a:rPr>
              <a:t>"When you take a census of the sons of Israel to number them, then each one of them shall give a ransom for himself to the Lord, when you number them, so that there will be no plague among them when you number them."</a:t>
            </a:r>
          </a:p>
        </p:txBody>
      </p:sp>
    </p:spTree>
    <p:extLst>
      <p:ext uri="{BB962C8B-B14F-4D97-AF65-F5344CB8AC3E}">
        <p14:creationId xmlns:p14="http://schemas.microsoft.com/office/powerpoint/2010/main" xmlns="" val="852631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8" name="TextBox 7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23:8-24:25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1668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23:8-24:25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5" name="TextBox 4"/>
          <p:cNvSpPr txBox="1"/>
          <p:nvPr/>
        </p:nvSpPr>
        <p:spPr>
          <a:xfrm>
            <a:off x="406400" y="1275643"/>
            <a:ext cx="114017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Ps</a:t>
            </a:r>
            <a:r>
              <a:rPr lang="en-US" sz="3200" dirty="0"/>
              <a:t>. 20:7 ~ </a:t>
            </a:r>
            <a:r>
              <a:rPr lang="en-US" sz="3200" dirty="0">
                <a:solidFill>
                  <a:srgbClr val="993300"/>
                </a:solidFill>
              </a:rPr>
              <a:t>Some trust in chariots, and some in horses;</a:t>
            </a:r>
          </a:p>
          <a:p>
            <a:r>
              <a:rPr lang="en-US" sz="3200" dirty="0">
                <a:solidFill>
                  <a:srgbClr val="993300"/>
                </a:solidFill>
              </a:rPr>
              <a:t>But we will remember the name of the Lord our God.</a:t>
            </a:r>
            <a:endParaRPr lang="en-US" sz="3200" dirty="0">
              <a:solidFill>
                <a:srgbClr val="9933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0465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8" name="TextBox 7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23:8-24:25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66489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23:8-24:25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5" name="TextBox 4"/>
          <p:cNvSpPr txBox="1"/>
          <p:nvPr/>
        </p:nvSpPr>
        <p:spPr>
          <a:xfrm>
            <a:off x="406400" y="1275643"/>
            <a:ext cx="11401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993300"/>
                </a:solidFill>
              </a:rPr>
              <a:t>Seven years of famine </a:t>
            </a:r>
            <a:r>
              <a:rPr lang="en-US" sz="3200" dirty="0"/>
              <a:t>~ should be </a:t>
            </a:r>
            <a:r>
              <a:rPr lang="en-US" sz="3200" dirty="0" smtClean="0">
                <a:solidFill>
                  <a:srgbClr val="993300"/>
                </a:solidFill>
              </a:rPr>
              <a:t>three </a:t>
            </a:r>
            <a:r>
              <a:rPr lang="en-US" sz="3200" dirty="0">
                <a:solidFill>
                  <a:srgbClr val="993300"/>
                </a:solidFill>
              </a:rPr>
              <a:t>years </a:t>
            </a:r>
            <a:r>
              <a:rPr lang="en-US" sz="3200" dirty="0"/>
              <a:t>(as in NIV)</a:t>
            </a:r>
            <a:endParaRPr lang="en-US" sz="3200" dirty="0">
              <a:solidFill>
                <a:srgbClr val="9933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09100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8" name="TextBox 7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23:8-24:25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67059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23:8-24:25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5" name="TextBox 4"/>
          <p:cNvSpPr txBox="1"/>
          <p:nvPr/>
        </p:nvSpPr>
        <p:spPr>
          <a:xfrm>
            <a:off x="406400" y="1275643"/>
            <a:ext cx="11401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993300"/>
                </a:solidFill>
              </a:rPr>
              <a:t>Araunah</a:t>
            </a:r>
            <a:r>
              <a:rPr lang="en-US" sz="3200" dirty="0"/>
              <a:t> ~ </a:t>
            </a:r>
            <a:r>
              <a:rPr lang="en-US" sz="3200" dirty="0" err="1">
                <a:solidFill>
                  <a:srgbClr val="993300"/>
                </a:solidFill>
              </a:rPr>
              <a:t>Ornan</a:t>
            </a:r>
            <a:r>
              <a:rPr lang="en-US" sz="3200" dirty="0">
                <a:solidFill>
                  <a:srgbClr val="993300"/>
                </a:solidFill>
              </a:rPr>
              <a:t> </a:t>
            </a:r>
            <a:r>
              <a:rPr lang="en-US" sz="3200" dirty="0"/>
              <a:t>(1 Chron. 21)</a:t>
            </a:r>
            <a:endParaRPr lang="en-US" sz="3200" dirty="0">
              <a:solidFill>
                <a:srgbClr val="9933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97883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8" name="TextBox 7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23:8-24:25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16722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23:8-24:25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5" name="TextBox 4"/>
          <p:cNvSpPr txBox="1"/>
          <p:nvPr/>
        </p:nvSpPr>
        <p:spPr>
          <a:xfrm>
            <a:off x="406400" y="1275643"/>
            <a:ext cx="114017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993300"/>
                </a:solidFill>
              </a:rPr>
              <a:t>Wiersbe</a:t>
            </a:r>
            <a:r>
              <a:rPr lang="en-US" sz="3200" dirty="0" smtClean="0">
                <a:solidFill>
                  <a:srgbClr val="993300"/>
                </a:solidFill>
              </a:rPr>
              <a:t> ~ </a:t>
            </a:r>
            <a:r>
              <a:rPr lang="en-US" sz="3200" dirty="0" smtClean="0"/>
              <a:t>"A cheap sacrifice is worse than no sacrifice at all."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408296" y="2351782"/>
            <a:ext cx="1140177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993300"/>
                </a:solidFill>
              </a:rPr>
              <a:t>Adam Clarke ~ </a:t>
            </a:r>
            <a:r>
              <a:rPr lang="en-US" sz="3200" dirty="0"/>
              <a:t>"He who has a religion that </a:t>
            </a:r>
            <a:r>
              <a:rPr lang="en-US" sz="3200" i="1" dirty="0"/>
              <a:t>costs him nothing</a:t>
            </a:r>
            <a:r>
              <a:rPr lang="en-US" sz="3200" dirty="0"/>
              <a:t>, has a religion that is </a:t>
            </a:r>
            <a:r>
              <a:rPr lang="en-US" sz="3200" i="1" dirty="0"/>
              <a:t>worth nothing</a:t>
            </a:r>
            <a:r>
              <a:rPr lang="en-US" sz="3200" dirty="0"/>
              <a:t>: nor will any man esteem the ordinances of God, if those ordinances cost him nothing."</a:t>
            </a:r>
          </a:p>
        </p:txBody>
      </p:sp>
    </p:spTree>
    <p:extLst>
      <p:ext uri="{BB962C8B-B14F-4D97-AF65-F5344CB8AC3E}">
        <p14:creationId xmlns:p14="http://schemas.microsoft.com/office/powerpoint/2010/main" xmlns="" val="40745687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8" name="TextBox 7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23:8-24:25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89286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23:8-24:25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5" name="TextBox 4"/>
          <p:cNvSpPr txBox="1"/>
          <p:nvPr/>
        </p:nvSpPr>
        <p:spPr>
          <a:xfrm>
            <a:off x="406400" y="1275643"/>
            <a:ext cx="1140177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993300"/>
                </a:solidFill>
              </a:rPr>
              <a:t>C. H. Spurgeon ~ </a:t>
            </a:r>
            <a:r>
              <a:rPr lang="en-US" sz="3200" dirty="0"/>
              <a:t>"These men came to David when his fortunes were at the lowest ebb, and he himself was regarded as a rebel and an outlaw, and they remained faithful to him throughout their lives. Happy are they who can follow a good cause in its worst estate, for theirs is true glory."</a:t>
            </a:r>
          </a:p>
        </p:txBody>
      </p:sp>
    </p:spTree>
    <p:extLst>
      <p:ext uri="{BB962C8B-B14F-4D97-AF65-F5344CB8AC3E}">
        <p14:creationId xmlns:p14="http://schemas.microsoft.com/office/powerpoint/2010/main" xmlns="" val="2307573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/>
        </p:nvSpPr>
        <p:spPr>
          <a:xfrm>
            <a:off x="3065929" y="1963271"/>
            <a:ext cx="3563471" cy="3886200"/>
          </a:xfrm>
          <a:custGeom>
            <a:avLst/>
            <a:gdLst>
              <a:gd name="connsiteX0" fmla="*/ 3563471 w 3563471"/>
              <a:gd name="connsiteY0" fmla="*/ 2702858 h 3886200"/>
              <a:gd name="connsiteX1" fmla="*/ 3469341 w 3563471"/>
              <a:gd name="connsiteY1" fmla="*/ 1882588 h 3886200"/>
              <a:gd name="connsiteX2" fmla="*/ 3455894 w 3563471"/>
              <a:gd name="connsiteY2" fmla="*/ 1573306 h 3886200"/>
              <a:gd name="connsiteX3" fmla="*/ 3361765 w 3563471"/>
              <a:gd name="connsiteY3" fmla="*/ 995082 h 3886200"/>
              <a:gd name="connsiteX4" fmla="*/ 3321424 w 3563471"/>
              <a:gd name="connsiteY4" fmla="*/ 551329 h 3886200"/>
              <a:gd name="connsiteX5" fmla="*/ 3321424 w 3563471"/>
              <a:gd name="connsiteY5" fmla="*/ 174811 h 3886200"/>
              <a:gd name="connsiteX6" fmla="*/ 3321424 w 3563471"/>
              <a:gd name="connsiteY6" fmla="*/ 174811 h 3886200"/>
              <a:gd name="connsiteX7" fmla="*/ 3240741 w 3563471"/>
              <a:gd name="connsiteY7" fmla="*/ 0 h 3886200"/>
              <a:gd name="connsiteX8" fmla="*/ 2783541 w 3563471"/>
              <a:gd name="connsiteY8" fmla="*/ 94129 h 3886200"/>
              <a:gd name="connsiteX9" fmla="*/ 2716306 w 3563471"/>
              <a:gd name="connsiteY9" fmla="*/ 134470 h 3886200"/>
              <a:gd name="connsiteX10" fmla="*/ 2649071 w 3563471"/>
              <a:gd name="connsiteY10" fmla="*/ 147917 h 3886200"/>
              <a:gd name="connsiteX11" fmla="*/ 2366682 w 3563471"/>
              <a:gd name="connsiteY11" fmla="*/ 228600 h 3886200"/>
              <a:gd name="connsiteX12" fmla="*/ 2191871 w 3563471"/>
              <a:gd name="connsiteY12" fmla="*/ 322729 h 3886200"/>
              <a:gd name="connsiteX13" fmla="*/ 2084294 w 3563471"/>
              <a:gd name="connsiteY13" fmla="*/ 322729 h 3886200"/>
              <a:gd name="connsiteX14" fmla="*/ 2017059 w 3563471"/>
              <a:gd name="connsiteY14" fmla="*/ 349623 h 3886200"/>
              <a:gd name="connsiteX15" fmla="*/ 2003612 w 3563471"/>
              <a:gd name="connsiteY15" fmla="*/ 416858 h 3886200"/>
              <a:gd name="connsiteX16" fmla="*/ 1842247 w 3563471"/>
              <a:gd name="connsiteY16" fmla="*/ 430306 h 3886200"/>
              <a:gd name="connsiteX17" fmla="*/ 1734671 w 3563471"/>
              <a:gd name="connsiteY17" fmla="*/ 416858 h 3886200"/>
              <a:gd name="connsiteX18" fmla="*/ 1586753 w 3563471"/>
              <a:gd name="connsiteY18" fmla="*/ 470647 h 3886200"/>
              <a:gd name="connsiteX19" fmla="*/ 1398494 w 3563471"/>
              <a:gd name="connsiteY19" fmla="*/ 699247 h 3886200"/>
              <a:gd name="connsiteX20" fmla="*/ 1223682 w 3563471"/>
              <a:gd name="connsiteY20" fmla="*/ 833717 h 3886200"/>
              <a:gd name="connsiteX21" fmla="*/ 1156447 w 3563471"/>
              <a:gd name="connsiteY21" fmla="*/ 860611 h 3886200"/>
              <a:gd name="connsiteX22" fmla="*/ 1129553 w 3563471"/>
              <a:gd name="connsiteY22" fmla="*/ 927847 h 3886200"/>
              <a:gd name="connsiteX23" fmla="*/ 833718 w 3563471"/>
              <a:gd name="connsiteY23" fmla="*/ 1196788 h 3886200"/>
              <a:gd name="connsiteX24" fmla="*/ 618565 w 3563471"/>
              <a:gd name="connsiteY24" fmla="*/ 1385047 h 3886200"/>
              <a:gd name="connsiteX25" fmla="*/ 537882 w 3563471"/>
              <a:gd name="connsiteY25" fmla="*/ 1479176 h 3886200"/>
              <a:gd name="connsiteX26" fmla="*/ 484094 w 3563471"/>
              <a:gd name="connsiteY26" fmla="*/ 1398494 h 3886200"/>
              <a:gd name="connsiteX27" fmla="*/ 268941 w 3563471"/>
              <a:gd name="connsiteY27" fmla="*/ 1492623 h 3886200"/>
              <a:gd name="connsiteX28" fmla="*/ 268941 w 3563471"/>
              <a:gd name="connsiteY28" fmla="*/ 1452282 h 3886200"/>
              <a:gd name="connsiteX29" fmla="*/ 80682 w 3563471"/>
              <a:gd name="connsiteY29" fmla="*/ 1586753 h 3886200"/>
              <a:gd name="connsiteX30" fmla="*/ 80682 w 3563471"/>
              <a:gd name="connsiteY30" fmla="*/ 1707776 h 3886200"/>
              <a:gd name="connsiteX31" fmla="*/ 0 w 3563471"/>
              <a:gd name="connsiteY31" fmla="*/ 1869141 h 3886200"/>
              <a:gd name="connsiteX32" fmla="*/ 13447 w 3563471"/>
              <a:gd name="connsiteY32" fmla="*/ 2043953 h 3886200"/>
              <a:gd name="connsiteX33" fmla="*/ 551330 w 3563471"/>
              <a:gd name="connsiteY33" fmla="*/ 2581835 h 3886200"/>
              <a:gd name="connsiteX34" fmla="*/ 605118 w 3563471"/>
              <a:gd name="connsiteY34" fmla="*/ 2689411 h 3886200"/>
              <a:gd name="connsiteX35" fmla="*/ 551330 w 3563471"/>
              <a:gd name="connsiteY35" fmla="*/ 2837329 h 3886200"/>
              <a:gd name="connsiteX36" fmla="*/ 591671 w 3563471"/>
              <a:gd name="connsiteY36" fmla="*/ 2931458 h 3886200"/>
              <a:gd name="connsiteX37" fmla="*/ 591671 w 3563471"/>
              <a:gd name="connsiteY37" fmla="*/ 3079376 h 3886200"/>
              <a:gd name="connsiteX38" fmla="*/ 591671 w 3563471"/>
              <a:gd name="connsiteY38" fmla="*/ 3173506 h 3886200"/>
              <a:gd name="connsiteX39" fmla="*/ 537882 w 3563471"/>
              <a:gd name="connsiteY39" fmla="*/ 3240741 h 3886200"/>
              <a:gd name="connsiteX40" fmla="*/ 591671 w 3563471"/>
              <a:gd name="connsiteY40" fmla="*/ 3361764 h 3886200"/>
              <a:gd name="connsiteX41" fmla="*/ 591671 w 3563471"/>
              <a:gd name="connsiteY41" fmla="*/ 3550023 h 3886200"/>
              <a:gd name="connsiteX42" fmla="*/ 564777 w 3563471"/>
              <a:gd name="connsiteY42" fmla="*/ 3859306 h 3886200"/>
              <a:gd name="connsiteX43" fmla="*/ 1075765 w 3563471"/>
              <a:gd name="connsiteY43" fmla="*/ 3832411 h 3886200"/>
              <a:gd name="connsiteX44" fmla="*/ 1196788 w 3563471"/>
              <a:gd name="connsiteY44" fmla="*/ 3886200 h 3886200"/>
              <a:gd name="connsiteX45" fmla="*/ 1600200 w 3563471"/>
              <a:gd name="connsiteY45" fmla="*/ 3792070 h 3886200"/>
              <a:gd name="connsiteX46" fmla="*/ 1600200 w 3563471"/>
              <a:gd name="connsiteY46" fmla="*/ 3778623 h 3886200"/>
              <a:gd name="connsiteX47" fmla="*/ 1734671 w 3563471"/>
              <a:gd name="connsiteY47" fmla="*/ 3778623 h 3886200"/>
              <a:gd name="connsiteX48" fmla="*/ 1734671 w 3563471"/>
              <a:gd name="connsiteY48" fmla="*/ 3697941 h 3886200"/>
              <a:gd name="connsiteX49" fmla="*/ 2017059 w 3563471"/>
              <a:gd name="connsiteY49" fmla="*/ 3671047 h 3886200"/>
              <a:gd name="connsiteX50" fmla="*/ 2017059 w 3563471"/>
              <a:gd name="connsiteY50" fmla="*/ 3496235 h 3886200"/>
              <a:gd name="connsiteX51" fmla="*/ 2084294 w 3563471"/>
              <a:gd name="connsiteY51" fmla="*/ 3415553 h 3886200"/>
              <a:gd name="connsiteX52" fmla="*/ 2259106 w 3563471"/>
              <a:gd name="connsiteY52" fmla="*/ 3388658 h 3886200"/>
              <a:gd name="connsiteX53" fmla="*/ 2366682 w 3563471"/>
              <a:gd name="connsiteY53" fmla="*/ 3200400 h 3886200"/>
              <a:gd name="connsiteX54" fmla="*/ 2985247 w 3563471"/>
              <a:gd name="connsiteY54" fmla="*/ 3079376 h 3886200"/>
              <a:gd name="connsiteX55" fmla="*/ 3025588 w 3563471"/>
              <a:gd name="connsiteY55" fmla="*/ 2944906 h 3886200"/>
              <a:gd name="connsiteX56" fmla="*/ 3025588 w 3563471"/>
              <a:gd name="connsiteY56" fmla="*/ 2944906 h 3886200"/>
              <a:gd name="connsiteX57" fmla="*/ 3025588 w 3563471"/>
              <a:gd name="connsiteY57" fmla="*/ 2770094 h 3886200"/>
              <a:gd name="connsiteX58" fmla="*/ 3563471 w 3563471"/>
              <a:gd name="connsiteY58" fmla="*/ 2702858 h 388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3563471" h="3886200">
                <a:moveTo>
                  <a:pt x="3563471" y="2702858"/>
                </a:moveTo>
                <a:lnTo>
                  <a:pt x="3469341" y="1882588"/>
                </a:lnTo>
                <a:lnTo>
                  <a:pt x="3455894" y="1573306"/>
                </a:lnTo>
                <a:lnTo>
                  <a:pt x="3361765" y="995082"/>
                </a:lnTo>
                <a:lnTo>
                  <a:pt x="3321424" y="551329"/>
                </a:lnTo>
                <a:lnTo>
                  <a:pt x="3321424" y="174811"/>
                </a:lnTo>
                <a:lnTo>
                  <a:pt x="3321424" y="174811"/>
                </a:lnTo>
                <a:lnTo>
                  <a:pt x="3240741" y="0"/>
                </a:lnTo>
                <a:lnTo>
                  <a:pt x="2783541" y="94129"/>
                </a:lnTo>
                <a:lnTo>
                  <a:pt x="2716306" y="134470"/>
                </a:lnTo>
                <a:lnTo>
                  <a:pt x="2649071" y="147917"/>
                </a:lnTo>
                <a:lnTo>
                  <a:pt x="2366682" y="228600"/>
                </a:lnTo>
                <a:lnTo>
                  <a:pt x="2191871" y="322729"/>
                </a:lnTo>
                <a:lnTo>
                  <a:pt x="2084294" y="322729"/>
                </a:lnTo>
                <a:lnTo>
                  <a:pt x="2017059" y="349623"/>
                </a:lnTo>
                <a:lnTo>
                  <a:pt x="2003612" y="416858"/>
                </a:lnTo>
                <a:lnTo>
                  <a:pt x="1842247" y="430306"/>
                </a:lnTo>
                <a:lnTo>
                  <a:pt x="1734671" y="416858"/>
                </a:lnTo>
                <a:lnTo>
                  <a:pt x="1586753" y="470647"/>
                </a:lnTo>
                <a:lnTo>
                  <a:pt x="1398494" y="699247"/>
                </a:lnTo>
                <a:lnTo>
                  <a:pt x="1223682" y="833717"/>
                </a:lnTo>
                <a:lnTo>
                  <a:pt x="1156447" y="860611"/>
                </a:lnTo>
                <a:lnTo>
                  <a:pt x="1129553" y="927847"/>
                </a:lnTo>
                <a:lnTo>
                  <a:pt x="833718" y="1196788"/>
                </a:lnTo>
                <a:lnTo>
                  <a:pt x="618565" y="1385047"/>
                </a:lnTo>
                <a:lnTo>
                  <a:pt x="537882" y="1479176"/>
                </a:lnTo>
                <a:lnTo>
                  <a:pt x="484094" y="1398494"/>
                </a:lnTo>
                <a:lnTo>
                  <a:pt x="268941" y="1492623"/>
                </a:lnTo>
                <a:lnTo>
                  <a:pt x="268941" y="1452282"/>
                </a:lnTo>
                <a:lnTo>
                  <a:pt x="80682" y="1586753"/>
                </a:lnTo>
                <a:lnTo>
                  <a:pt x="80682" y="1707776"/>
                </a:lnTo>
                <a:lnTo>
                  <a:pt x="0" y="1869141"/>
                </a:lnTo>
                <a:lnTo>
                  <a:pt x="13447" y="2043953"/>
                </a:lnTo>
                <a:lnTo>
                  <a:pt x="551330" y="2581835"/>
                </a:lnTo>
                <a:lnTo>
                  <a:pt x="605118" y="2689411"/>
                </a:lnTo>
                <a:lnTo>
                  <a:pt x="551330" y="2837329"/>
                </a:lnTo>
                <a:lnTo>
                  <a:pt x="591671" y="2931458"/>
                </a:lnTo>
                <a:lnTo>
                  <a:pt x="591671" y="3079376"/>
                </a:lnTo>
                <a:lnTo>
                  <a:pt x="591671" y="3173506"/>
                </a:lnTo>
                <a:lnTo>
                  <a:pt x="537882" y="3240741"/>
                </a:lnTo>
                <a:lnTo>
                  <a:pt x="591671" y="3361764"/>
                </a:lnTo>
                <a:lnTo>
                  <a:pt x="591671" y="3550023"/>
                </a:lnTo>
                <a:lnTo>
                  <a:pt x="564777" y="3859306"/>
                </a:lnTo>
                <a:lnTo>
                  <a:pt x="1075765" y="3832411"/>
                </a:lnTo>
                <a:lnTo>
                  <a:pt x="1196788" y="3886200"/>
                </a:lnTo>
                <a:lnTo>
                  <a:pt x="1600200" y="3792070"/>
                </a:lnTo>
                <a:lnTo>
                  <a:pt x="1600200" y="3778623"/>
                </a:lnTo>
                <a:lnTo>
                  <a:pt x="1734671" y="3778623"/>
                </a:lnTo>
                <a:lnTo>
                  <a:pt x="1734671" y="3697941"/>
                </a:lnTo>
                <a:lnTo>
                  <a:pt x="2017059" y="3671047"/>
                </a:lnTo>
                <a:lnTo>
                  <a:pt x="2017059" y="3496235"/>
                </a:lnTo>
                <a:lnTo>
                  <a:pt x="2084294" y="3415553"/>
                </a:lnTo>
                <a:lnTo>
                  <a:pt x="2259106" y="3388658"/>
                </a:lnTo>
                <a:lnTo>
                  <a:pt x="2366682" y="3200400"/>
                </a:lnTo>
                <a:lnTo>
                  <a:pt x="2985247" y="3079376"/>
                </a:lnTo>
                <a:lnTo>
                  <a:pt x="3025588" y="2944906"/>
                </a:lnTo>
                <a:lnTo>
                  <a:pt x="3025588" y="2944906"/>
                </a:lnTo>
                <a:lnTo>
                  <a:pt x="3025588" y="2770094"/>
                </a:lnTo>
                <a:lnTo>
                  <a:pt x="3563471" y="2702858"/>
                </a:lnTo>
                <a:close/>
              </a:path>
            </a:pathLst>
          </a:custGeom>
          <a:solidFill>
            <a:srgbClr val="993300">
              <a:alpha val="50196"/>
            </a:srgbClr>
          </a:solidFill>
          <a:ln w="57150">
            <a:solidFill>
              <a:srgbClr val="99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63300"/>
              </a:solidFill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4495800" y="1143000"/>
            <a:ext cx="2057400" cy="3980329"/>
          </a:xfrm>
          <a:custGeom>
            <a:avLst/>
            <a:gdLst>
              <a:gd name="connsiteX0" fmla="*/ 1075765 w 2057400"/>
              <a:gd name="connsiteY0" fmla="*/ 3980329 h 3980329"/>
              <a:gd name="connsiteX1" fmla="*/ 1761565 w 2057400"/>
              <a:gd name="connsiteY1" fmla="*/ 3913094 h 3980329"/>
              <a:gd name="connsiteX2" fmla="*/ 2003612 w 2057400"/>
              <a:gd name="connsiteY2" fmla="*/ 3496235 h 3980329"/>
              <a:gd name="connsiteX3" fmla="*/ 2057400 w 2057400"/>
              <a:gd name="connsiteY3" fmla="*/ 2971800 h 3980329"/>
              <a:gd name="connsiteX4" fmla="*/ 2030506 w 2057400"/>
              <a:gd name="connsiteY4" fmla="*/ 2514600 h 3980329"/>
              <a:gd name="connsiteX5" fmla="*/ 1976717 w 2057400"/>
              <a:gd name="connsiteY5" fmla="*/ 2043953 h 3980329"/>
              <a:gd name="connsiteX6" fmla="*/ 1976717 w 2057400"/>
              <a:gd name="connsiteY6" fmla="*/ 1465729 h 3980329"/>
              <a:gd name="connsiteX7" fmla="*/ 1922929 w 2057400"/>
              <a:gd name="connsiteY7" fmla="*/ 995082 h 3980329"/>
              <a:gd name="connsiteX8" fmla="*/ 1896035 w 2057400"/>
              <a:gd name="connsiteY8" fmla="*/ 470647 h 3980329"/>
              <a:gd name="connsiteX9" fmla="*/ 1788459 w 2057400"/>
              <a:gd name="connsiteY9" fmla="*/ 215153 h 3980329"/>
              <a:gd name="connsiteX10" fmla="*/ 941294 w 2057400"/>
              <a:gd name="connsiteY10" fmla="*/ 107577 h 3980329"/>
              <a:gd name="connsiteX11" fmla="*/ 591670 w 2057400"/>
              <a:gd name="connsiteY11" fmla="*/ 0 h 3980329"/>
              <a:gd name="connsiteX12" fmla="*/ 255494 w 2057400"/>
              <a:gd name="connsiteY12" fmla="*/ 26894 h 3980329"/>
              <a:gd name="connsiteX13" fmla="*/ 0 w 2057400"/>
              <a:gd name="connsiteY13" fmla="*/ 80682 h 3980329"/>
              <a:gd name="connsiteX14" fmla="*/ 40341 w 2057400"/>
              <a:gd name="connsiteY14" fmla="*/ 336177 h 3980329"/>
              <a:gd name="connsiteX15" fmla="*/ 161365 w 2057400"/>
              <a:gd name="connsiteY15" fmla="*/ 510988 h 3980329"/>
              <a:gd name="connsiteX16" fmla="*/ 389965 w 2057400"/>
              <a:gd name="connsiteY16" fmla="*/ 618565 h 3980329"/>
              <a:gd name="connsiteX17" fmla="*/ 712694 w 2057400"/>
              <a:gd name="connsiteY17" fmla="*/ 820271 h 3980329"/>
              <a:gd name="connsiteX18" fmla="*/ 887506 w 2057400"/>
              <a:gd name="connsiteY18" fmla="*/ 1021977 h 3980329"/>
              <a:gd name="connsiteX19" fmla="*/ 887506 w 2057400"/>
              <a:gd name="connsiteY19" fmla="*/ 1371600 h 3980329"/>
              <a:gd name="connsiteX20" fmla="*/ 887506 w 2057400"/>
              <a:gd name="connsiteY20" fmla="*/ 1586753 h 3980329"/>
              <a:gd name="connsiteX21" fmla="*/ 887506 w 2057400"/>
              <a:gd name="connsiteY21" fmla="*/ 1842247 h 3980329"/>
              <a:gd name="connsiteX22" fmla="*/ 847165 w 2057400"/>
              <a:gd name="connsiteY22" fmla="*/ 2299447 h 3980329"/>
              <a:gd name="connsiteX23" fmla="*/ 712694 w 2057400"/>
              <a:gd name="connsiteY23" fmla="*/ 2783541 h 3980329"/>
              <a:gd name="connsiteX24" fmla="*/ 793376 w 2057400"/>
              <a:gd name="connsiteY24" fmla="*/ 3133165 h 3980329"/>
              <a:gd name="connsiteX25" fmla="*/ 847165 w 2057400"/>
              <a:gd name="connsiteY25" fmla="*/ 3402106 h 3980329"/>
              <a:gd name="connsiteX26" fmla="*/ 860612 w 2057400"/>
              <a:gd name="connsiteY26" fmla="*/ 3617259 h 3980329"/>
              <a:gd name="connsiteX27" fmla="*/ 1035423 w 2057400"/>
              <a:gd name="connsiteY27" fmla="*/ 3845859 h 3980329"/>
              <a:gd name="connsiteX28" fmla="*/ 1196788 w 2057400"/>
              <a:gd name="connsiteY28" fmla="*/ 3980329 h 3980329"/>
              <a:gd name="connsiteX29" fmla="*/ 1411941 w 2057400"/>
              <a:gd name="connsiteY29" fmla="*/ 3953435 h 3980329"/>
              <a:gd name="connsiteX30" fmla="*/ 1627094 w 2057400"/>
              <a:gd name="connsiteY30" fmla="*/ 3939988 h 3980329"/>
              <a:gd name="connsiteX31" fmla="*/ 1748117 w 2057400"/>
              <a:gd name="connsiteY31" fmla="*/ 3926541 h 3980329"/>
              <a:gd name="connsiteX32" fmla="*/ 1721223 w 2057400"/>
              <a:gd name="connsiteY32" fmla="*/ 3926541 h 3980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2057400" h="3980329">
                <a:moveTo>
                  <a:pt x="1075765" y="3980329"/>
                </a:moveTo>
                <a:lnTo>
                  <a:pt x="1761565" y="3913094"/>
                </a:lnTo>
                <a:lnTo>
                  <a:pt x="2003612" y="3496235"/>
                </a:lnTo>
                <a:lnTo>
                  <a:pt x="2057400" y="2971800"/>
                </a:lnTo>
                <a:lnTo>
                  <a:pt x="2030506" y="2514600"/>
                </a:lnTo>
                <a:lnTo>
                  <a:pt x="1976717" y="2043953"/>
                </a:lnTo>
                <a:lnTo>
                  <a:pt x="1976717" y="1465729"/>
                </a:lnTo>
                <a:lnTo>
                  <a:pt x="1922929" y="995082"/>
                </a:lnTo>
                <a:lnTo>
                  <a:pt x="1896035" y="470647"/>
                </a:lnTo>
                <a:lnTo>
                  <a:pt x="1788459" y="215153"/>
                </a:lnTo>
                <a:lnTo>
                  <a:pt x="941294" y="107577"/>
                </a:lnTo>
                <a:lnTo>
                  <a:pt x="591670" y="0"/>
                </a:lnTo>
                <a:lnTo>
                  <a:pt x="255494" y="26894"/>
                </a:lnTo>
                <a:lnTo>
                  <a:pt x="0" y="80682"/>
                </a:lnTo>
                <a:lnTo>
                  <a:pt x="40341" y="336177"/>
                </a:lnTo>
                <a:lnTo>
                  <a:pt x="161365" y="510988"/>
                </a:lnTo>
                <a:lnTo>
                  <a:pt x="389965" y="618565"/>
                </a:lnTo>
                <a:lnTo>
                  <a:pt x="712694" y="820271"/>
                </a:lnTo>
                <a:lnTo>
                  <a:pt x="887506" y="1021977"/>
                </a:lnTo>
                <a:lnTo>
                  <a:pt x="887506" y="1371600"/>
                </a:lnTo>
                <a:lnTo>
                  <a:pt x="887506" y="1586753"/>
                </a:lnTo>
                <a:lnTo>
                  <a:pt x="887506" y="1842247"/>
                </a:lnTo>
                <a:lnTo>
                  <a:pt x="847165" y="2299447"/>
                </a:lnTo>
                <a:lnTo>
                  <a:pt x="712694" y="2783541"/>
                </a:lnTo>
                <a:lnTo>
                  <a:pt x="793376" y="3133165"/>
                </a:lnTo>
                <a:lnTo>
                  <a:pt x="847165" y="3402106"/>
                </a:lnTo>
                <a:lnTo>
                  <a:pt x="860612" y="3617259"/>
                </a:lnTo>
                <a:lnTo>
                  <a:pt x="1035423" y="3845859"/>
                </a:lnTo>
                <a:lnTo>
                  <a:pt x="1196788" y="3980329"/>
                </a:lnTo>
                <a:lnTo>
                  <a:pt x="1411941" y="3953435"/>
                </a:lnTo>
                <a:lnTo>
                  <a:pt x="1627094" y="3939988"/>
                </a:lnTo>
                <a:lnTo>
                  <a:pt x="1748117" y="3926541"/>
                </a:lnTo>
                <a:lnTo>
                  <a:pt x="1721223" y="3926541"/>
                </a:lnTo>
              </a:path>
            </a:pathLst>
          </a:custGeom>
          <a:solidFill>
            <a:srgbClr val="AFABAB">
              <a:alpha val="74902"/>
            </a:srgb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10" name="TextBox 9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23:8-24:25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sp>
        <p:nvSpPr>
          <p:cNvPr id="2" name="Freeform 1"/>
          <p:cNvSpPr/>
          <p:nvPr/>
        </p:nvSpPr>
        <p:spPr>
          <a:xfrm>
            <a:off x="5661212" y="5208494"/>
            <a:ext cx="564776" cy="1452283"/>
          </a:xfrm>
          <a:custGeom>
            <a:avLst/>
            <a:gdLst>
              <a:gd name="connsiteX0" fmla="*/ 242047 w 564776"/>
              <a:gd name="connsiteY0" fmla="*/ 1452283 h 1452283"/>
              <a:gd name="connsiteX1" fmla="*/ 376517 w 564776"/>
              <a:gd name="connsiteY1" fmla="*/ 1183341 h 1452283"/>
              <a:gd name="connsiteX2" fmla="*/ 443753 w 564776"/>
              <a:gd name="connsiteY2" fmla="*/ 995083 h 1452283"/>
              <a:gd name="connsiteX3" fmla="*/ 524435 w 564776"/>
              <a:gd name="connsiteY3" fmla="*/ 766483 h 1452283"/>
              <a:gd name="connsiteX4" fmla="*/ 551329 w 564776"/>
              <a:gd name="connsiteY4" fmla="*/ 551330 h 1452283"/>
              <a:gd name="connsiteX5" fmla="*/ 564776 w 564776"/>
              <a:gd name="connsiteY5" fmla="*/ 242047 h 1452283"/>
              <a:gd name="connsiteX6" fmla="*/ 564776 w 564776"/>
              <a:gd name="connsiteY6" fmla="*/ 174812 h 1452283"/>
              <a:gd name="connsiteX7" fmla="*/ 242047 w 564776"/>
              <a:gd name="connsiteY7" fmla="*/ 0 h 1452283"/>
              <a:gd name="connsiteX8" fmla="*/ 107576 w 564776"/>
              <a:gd name="connsiteY8" fmla="*/ 228600 h 1452283"/>
              <a:gd name="connsiteX9" fmla="*/ 53788 w 564776"/>
              <a:gd name="connsiteY9" fmla="*/ 443753 h 1452283"/>
              <a:gd name="connsiteX10" fmla="*/ 13447 w 564776"/>
              <a:gd name="connsiteY10" fmla="*/ 645459 h 1452283"/>
              <a:gd name="connsiteX11" fmla="*/ 0 w 564776"/>
              <a:gd name="connsiteY11" fmla="*/ 847165 h 1452283"/>
              <a:gd name="connsiteX12" fmla="*/ 67235 w 564776"/>
              <a:gd name="connsiteY12" fmla="*/ 981635 h 1452283"/>
              <a:gd name="connsiteX13" fmla="*/ 67235 w 564776"/>
              <a:gd name="connsiteY13" fmla="*/ 1183341 h 1452283"/>
              <a:gd name="connsiteX14" fmla="*/ 67235 w 564776"/>
              <a:gd name="connsiteY14" fmla="*/ 1290918 h 1452283"/>
              <a:gd name="connsiteX15" fmla="*/ 242047 w 564776"/>
              <a:gd name="connsiteY15" fmla="*/ 1452283 h 1452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64776" h="1452283">
                <a:moveTo>
                  <a:pt x="242047" y="1452283"/>
                </a:moveTo>
                <a:lnTo>
                  <a:pt x="376517" y="1183341"/>
                </a:lnTo>
                <a:lnTo>
                  <a:pt x="443753" y="995083"/>
                </a:lnTo>
                <a:lnTo>
                  <a:pt x="524435" y="766483"/>
                </a:lnTo>
                <a:lnTo>
                  <a:pt x="551329" y="551330"/>
                </a:lnTo>
                <a:lnTo>
                  <a:pt x="564776" y="242047"/>
                </a:lnTo>
                <a:lnTo>
                  <a:pt x="564776" y="174812"/>
                </a:lnTo>
                <a:lnTo>
                  <a:pt x="242047" y="0"/>
                </a:lnTo>
                <a:lnTo>
                  <a:pt x="107576" y="228600"/>
                </a:lnTo>
                <a:lnTo>
                  <a:pt x="53788" y="443753"/>
                </a:lnTo>
                <a:lnTo>
                  <a:pt x="13447" y="645459"/>
                </a:lnTo>
                <a:lnTo>
                  <a:pt x="0" y="847165"/>
                </a:lnTo>
                <a:lnTo>
                  <a:pt x="67235" y="981635"/>
                </a:lnTo>
                <a:lnTo>
                  <a:pt x="67235" y="1183341"/>
                </a:lnTo>
                <a:lnTo>
                  <a:pt x="67235" y="1290918"/>
                </a:lnTo>
                <a:lnTo>
                  <a:pt x="242047" y="1452283"/>
                </a:lnTo>
                <a:close/>
              </a:path>
            </a:pathLst>
          </a:custGeom>
          <a:solidFill>
            <a:srgbClr val="993300">
              <a:alpha val="50196"/>
            </a:srgbClr>
          </a:solidFill>
          <a:ln w="57150">
            <a:solidFill>
              <a:srgbClr val="99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633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24600" y="4787153"/>
            <a:ext cx="34962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/>
              <a:t>Jebus (the City of David)</a:t>
            </a:r>
            <a:endParaRPr lang="en-US" sz="2400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6324600" y="5396753"/>
            <a:ext cx="1752600" cy="221397"/>
          </a:xfrm>
          <a:prstGeom prst="straightConnector1">
            <a:avLst/>
          </a:prstGeom>
          <a:ln w="28575">
            <a:solidFill>
              <a:srgbClr val="0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21340" y="1607403"/>
            <a:ext cx="34962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Present walls of the “Old City”</a:t>
            </a:r>
            <a:endParaRPr lang="en-US" sz="2400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169458" y="2286000"/>
            <a:ext cx="1107142" cy="931372"/>
          </a:xfrm>
          <a:prstGeom prst="straightConnector1">
            <a:avLst/>
          </a:prstGeom>
          <a:ln w="28575">
            <a:solidFill>
              <a:srgbClr val="0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620000" y="1976735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/>
              <a:t>Mt. Moriah </a:t>
            </a:r>
            <a:endParaRPr lang="en-US" sz="2400" dirty="0"/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6096000" y="2508356"/>
            <a:ext cx="1752600" cy="373797"/>
          </a:xfrm>
          <a:prstGeom prst="straightConnector1">
            <a:avLst/>
          </a:prstGeom>
          <a:ln w="28575">
            <a:solidFill>
              <a:srgbClr val="0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/>
          <p:cNvGrpSpPr/>
          <p:nvPr/>
        </p:nvGrpSpPr>
        <p:grpSpPr>
          <a:xfrm>
            <a:off x="5524500" y="1347793"/>
            <a:ext cx="152400" cy="250209"/>
            <a:chOff x="6634163" y="1250575"/>
            <a:chExt cx="152400" cy="250209"/>
          </a:xfrm>
        </p:grpSpPr>
        <p:cxnSp>
          <p:nvCxnSpPr>
            <p:cNvPr id="23" name="Straight Connector 22"/>
            <p:cNvCxnSpPr>
              <a:stCxn id="10" idx="2"/>
            </p:cNvCxnSpPr>
            <p:nvPr/>
          </p:nvCxnSpPr>
          <p:spPr>
            <a:xfrm>
              <a:off x="6712486" y="1250575"/>
              <a:ext cx="0" cy="250209"/>
            </a:xfrm>
            <a:prstGeom prst="line">
              <a:avLst/>
            </a:prstGeom>
            <a:ln w="381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6634163" y="1347793"/>
              <a:ext cx="152400" cy="0"/>
            </a:xfrm>
            <a:prstGeom prst="line">
              <a:avLst/>
            </a:prstGeom>
            <a:ln w="381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5715000" y="1219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Calvary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5410200" y="3212068"/>
            <a:ext cx="106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Temple Mount area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714358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2" grpId="0" animBg="1"/>
      <p:bldP spid="5" grpId="0"/>
      <p:bldP spid="19" grpId="0"/>
      <p:bldP spid="21" grpId="0"/>
      <p:bldP spid="27" grpId="0"/>
      <p:bldP spid="3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8" name="TextBox 7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23:8-24:25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75400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8" name="TextBox 7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23:8-24:25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4248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23:8-24:25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5" name="TextBox 4"/>
          <p:cNvSpPr txBox="1"/>
          <p:nvPr/>
        </p:nvSpPr>
        <p:spPr>
          <a:xfrm>
            <a:off x="406400" y="1275643"/>
            <a:ext cx="114017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993300"/>
                </a:solidFill>
              </a:rPr>
              <a:t>Eleazar</a:t>
            </a:r>
            <a:r>
              <a:rPr lang="en-US" sz="3200" dirty="0"/>
              <a:t> (</a:t>
            </a:r>
            <a:r>
              <a:rPr lang="en-US" sz="3200" i="1" dirty="0"/>
              <a:t>God is my help</a:t>
            </a:r>
            <a:r>
              <a:rPr lang="en-US" sz="3200" dirty="0"/>
              <a:t>) </a:t>
            </a:r>
            <a:r>
              <a:rPr lang="en-US" sz="3200" dirty="0">
                <a:solidFill>
                  <a:srgbClr val="993300"/>
                </a:solidFill>
              </a:rPr>
              <a:t>son of Dodo</a:t>
            </a:r>
            <a:r>
              <a:rPr lang="en-US" sz="3200" dirty="0"/>
              <a:t> (</a:t>
            </a:r>
            <a:r>
              <a:rPr lang="en-US" sz="3200" i="1" dirty="0"/>
              <a:t>beloved</a:t>
            </a:r>
            <a:r>
              <a:rPr lang="en-US" sz="3200" dirty="0"/>
              <a:t> or </a:t>
            </a:r>
            <a:r>
              <a:rPr lang="en-US" sz="3200" i="1" dirty="0"/>
              <a:t>his uncle</a:t>
            </a:r>
            <a:r>
              <a:rPr lang="en-US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7549034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8" name="TextBox 7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23:8-24:25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27401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23:8-24:25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5" name="TextBox 4"/>
          <p:cNvSpPr txBox="1"/>
          <p:nvPr/>
        </p:nvSpPr>
        <p:spPr>
          <a:xfrm>
            <a:off x="406400" y="1275643"/>
            <a:ext cx="11401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993300"/>
                </a:solidFill>
              </a:rPr>
              <a:t>Three</a:t>
            </a:r>
            <a:r>
              <a:rPr lang="en-US" sz="3200" dirty="0"/>
              <a:t> ~ probably </a:t>
            </a:r>
            <a:r>
              <a:rPr lang="en-US" sz="3200" i="1" dirty="0"/>
              <a:t>thirty</a:t>
            </a:r>
            <a:r>
              <a:rPr lang="en-US" sz="3200" dirty="0"/>
              <a:t> (as in NIV margin)</a:t>
            </a:r>
          </a:p>
        </p:txBody>
      </p:sp>
    </p:spTree>
    <p:extLst>
      <p:ext uri="{BB962C8B-B14F-4D97-AF65-F5344CB8AC3E}">
        <p14:creationId xmlns:p14="http://schemas.microsoft.com/office/powerpoint/2010/main" xmlns="" val="2682377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8" name="TextBox 7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23:8-24:25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5595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23:8-24:25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5" name="TextBox 4"/>
          <p:cNvSpPr txBox="1"/>
          <p:nvPr/>
        </p:nvSpPr>
        <p:spPr>
          <a:xfrm>
            <a:off x="406400" y="1275643"/>
            <a:ext cx="11401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993300"/>
                </a:solidFill>
              </a:rPr>
              <a:t>He moved David</a:t>
            </a:r>
            <a:endParaRPr lang="en-US" sz="3200" dirty="0">
              <a:solidFill>
                <a:srgbClr val="993300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7644" y="1803973"/>
            <a:ext cx="110405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NASB ~ </a:t>
            </a:r>
            <a:r>
              <a:rPr lang="en-US" sz="3200" dirty="0">
                <a:solidFill>
                  <a:srgbClr val="993300"/>
                </a:solidFill>
              </a:rPr>
              <a:t>and it </a:t>
            </a:r>
            <a:r>
              <a:rPr lang="en-US" sz="3200" dirty="0"/>
              <a:t>(God's anger) </a:t>
            </a:r>
            <a:r>
              <a:rPr lang="en-US" sz="3200" dirty="0">
                <a:solidFill>
                  <a:srgbClr val="993300"/>
                </a:solidFill>
              </a:rPr>
              <a:t>incited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3287" y="2340199"/>
            <a:ext cx="110405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NIV ~ </a:t>
            </a:r>
            <a:r>
              <a:rPr lang="en-US" sz="3200" dirty="0">
                <a:solidFill>
                  <a:srgbClr val="993300"/>
                </a:solidFill>
              </a:rPr>
              <a:t>and he incited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74700" y="2856925"/>
            <a:ext cx="110405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 Chron. 21:1 ~ </a:t>
            </a:r>
            <a:r>
              <a:rPr lang="en-US" sz="3200" dirty="0">
                <a:solidFill>
                  <a:srgbClr val="993300"/>
                </a:solidFill>
              </a:rPr>
              <a:t>Now Satan stood up against Israel, and incited David to take a census of Israel.</a:t>
            </a:r>
          </a:p>
        </p:txBody>
      </p:sp>
    </p:spTree>
    <p:extLst>
      <p:ext uri="{BB962C8B-B14F-4D97-AF65-F5344CB8AC3E}">
        <p14:creationId xmlns:p14="http://schemas.microsoft.com/office/powerpoint/2010/main" xmlns="" val="1418943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7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8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7" grpId="1"/>
      <p:bldP spid="8" grpId="0"/>
      <p:bldP spid="8" grpId="1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8" name="TextBox 7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23:8-24:25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27018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Samuel_23b-24">
  <a:themeElements>
    <a:clrScheme name="2 Samuel">
      <a:dk1>
        <a:sysClr val="windowText" lastClr="000000"/>
      </a:dk1>
      <a:lt1>
        <a:srgbClr val="000000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2 Samuel">
      <a:majorFont>
        <a:latin typeface="Eras Demi ITC"/>
        <a:ea typeface=""/>
        <a:cs typeface=""/>
      </a:majorFont>
      <a:minorFont>
        <a:latin typeface="Eras Demi IT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2_Samuel_01-02.pptx" id="{30D21457-94B7-4E61-A806-22CF15C3DB50}" vid="{851F1056-163A-4EAF-92CA-0D311A7F25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2_Samuel_23b-24</Template>
  <TotalTime>10</TotalTime>
  <Words>408</Words>
  <Application>Microsoft Office PowerPoint</Application>
  <PresentationFormat>Custom</PresentationFormat>
  <Paragraphs>64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2_Samuel_23b-24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Merrihew</dc:creator>
  <cp:lastModifiedBy>Kathy</cp:lastModifiedBy>
  <cp:revision>1</cp:revision>
  <dcterms:created xsi:type="dcterms:W3CDTF">2013-07-24T21:28:52Z</dcterms:created>
  <dcterms:modified xsi:type="dcterms:W3CDTF">2013-07-25T16:25:23Z</dcterms:modified>
</cp:coreProperties>
</file>